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7"/>
  </p:notesMasterIdLst>
  <p:sldIdLst>
    <p:sldId id="426" r:id="rId2"/>
    <p:sldId id="433" r:id="rId3"/>
    <p:sldId id="503" r:id="rId4"/>
    <p:sldId id="475" r:id="rId5"/>
    <p:sldId id="493" r:id="rId6"/>
    <p:sldId id="491" r:id="rId7"/>
    <p:sldId id="498" r:id="rId8"/>
    <p:sldId id="494" r:id="rId9"/>
    <p:sldId id="499" r:id="rId10"/>
    <p:sldId id="500" r:id="rId11"/>
    <p:sldId id="502" r:id="rId12"/>
    <p:sldId id="496" r:id="rId13"/>
    <p:sldId id="504" r:id="rId14"/>
    <p:sldId id="485" r:id="rId15"/>
    <p:sldId id="434" r:id="rId16"/>
  </p:sldIdLst>
  <p:sldSz cx="9144000" cy="5143500" type="screen16x9"/>
  <p:notesSz cx="6858000" cy="9144000"/>
  <p:embeddedFontLst>
    <p:embeddedFont>
      <p:font typeface="Calibri" panose="020F0502020204030204" pitchFamily="34" charset="0"/>
      <p:regular r:id="rId18"/>
      <p:bold r:id="rId19"/>
      <p:italic r:id="rId20"/>
      <p:boldItalic r:id="rId21"/>
    </p:embeddedFont>
    <p:embeddedFont>
      <p:font typeface="Verdana" panose="020B0604030504040204" pitchFamily="34" charset="0"/>
      <p:regular r:id="rId22"/>
      <p:bold r:id="rId23"/>
      <p:italic r:id="rId24"/>
      <p:boldItalic r:id="rId25"/>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eacher" initials="T"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2895" autoAdjust="0"/>
  </p:normalViewPr>
  <p:slideViewPr>
    <p:cSldViewPr>
      <p:cViewPr>
        <p:scale>
          <a:sx n="112" d="100"/>
          <a:sy n="112" d="100"/>
        </p:scale>
        <p:origin x="-72" y="-72"/>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dirty="0"/>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11</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12</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13</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15</a:t>
            </a:fld>
            <a:endParaRPr lang="en-US"/>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dirty="0"/>
          </a:p>
        </p:txBody>
      </p:sp>
    </p:spTree>
    <p:extLst>
      <p:ext uri="{BB962C8B-B14F-4D97-AF65-F5344CB8AC3E}">
        <p14:creationId xmlns:p14="http://schemas.microsoft.com/office/powerpoint/2010/main" val="2226989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71450"/>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pic>
        <p:nvPicPr>
          <p:cNvPr id="3" name="Picture 2" descr="C:\Users\Eric Westendorf\Dropbox\LearnZillion\marketing\Logo\NEW LOGO!\LearnZillion just the long logo-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29400" y="4629150"/>
            <a:ext cx="2400300" cy="432054"/>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eaLnBrk="1" fontAlgn="base" hangingPunct="1">
        <a:spcBef>
          <a:spcPct val="0"/>
        </a:spcBef>
        <a:spcAft>
          <a:spcPct val="0"/>
        </a:spcAft>
        <a:defRPr sz="2400" b="0" kern="1200">
          <a:solidFill>
            <a:schemeClr val="tx1"/>
          </a:solidFill>
          <a:latin typeface="+mj-lt"/>
          <a:ea typeface="+mj-ea"/>
          <a:cs typeface="+mj-cs"/>
        </a:defRPr>
      </a:lvl1pPr>
      <a:lvl2pPr algn="l" rtl="0" eaLnBrk="1" fontAlgn="base" hangingPunct="1">
        <a:spcBef>
          <a:spcPct val="0"/>
        </a:spcBef>
        <a:spcAft>
          <a:spcPct val="0"/>
        </a:spcAft>
        <a:defRPr sz="2400" b="1">
          <a:solidFill>
            <a:schemeClr val="bg1"/>
          </a:solidFill>
          <a:latin typeface="Calibri" pitchFamily="34" charset="0"/>
        </a:defRPr>
      </a:lvl2pPr>
      <a:lvl3pPr algn="l" rtl="0" eaLnBrk="1" fontAlgn="base" hangingPunct="1">
        <a:spcBef>
          <a:spcPct val="0"/>
        </a:spcBef>
        <a:spcAft>
          <a:spcPct val="0"/>
        </a:spcAft>
        <a:defRPr sz="2400" b="1">
          <a:solidFill>
            <a:schemeClr val="bg1"/>
          </a:solidFill>
          <a:latin typeface="Calibri" pitchFamily="34" charset="0"/>
        </a:defRPr>
      </a:lvl3pPr>
      <a:lvl4pPr algn="l" rtl="0" eaLnBrk="1" fontAlgn="base" hangingPunct="1">
        <a:spcBef>
          <a:spcPct val="0"/>
        </a:spcBef>
        <a:spcAft>
          <a:spcPct val="0"/>
        </a:spcAft>
        <a:defRPr sz="2400" b="1">
          <a:solidFill>
            <a:schemeClr val="bg1"/>
          </a:solidFill>
          <a:latin typeface="Calibri" pitchFamily="34" charset="0"/>
        </a:defRPr>
      </a:lvl4pPr>
      <a:lvl5pPr algn="l" rtl="0" eaLnBrk="1" fontAlgn="base" hangingPunct="1">
        <a:spcBef>
          <a:spcPct val="0"/>
        </a:spcBef>
        <a:spcAft>
          <a:spcPct val="0"/>
        </a:spcAft>
        <a:defRPr sz="2400" b="1">
          <a:solidFill>
            <a:schemeClr val="bg1"/>
          </a:solidFill>
          <a:latin typeface="Calibri" pitchFamily="34" charset="0"/>
        </a:defRPr>
      </a:lvl5pPr>
      <a:lvl6pPr marL="457200" algn="l" rtl="0" eaLnBrk="1" fontAlgn="base" hangingPunct="1">
        <a:spcBef>
          <a:spcPct val="0"/>
        </a:spcBef>
        <a:spcAft>
          <a:spcPct val="0"/>
        </a:spcAft>
        <a:defRPr sz="2400" b="1">
          <a:solidFill>
            <a:schemeClr val="bg1"/>
          </a:solidFill>
          <a:latin typeface="Calibri" pitchFamily="34" charset="0"/>
        </a:defRPr>
      </a:lvl6pPr>
      <a:lvl7pPr marL="914400" algn="l" rtl="0" eaLnBrk="1" fontAlgn="base" hangingPunct="1">
        <a:spcBef>
          <a:spcPct val="0"/>
        </a:spcBef>
        <a:spcAft>
          <a:spcPct val="0"/>
        </a:spcAft>
        <a:defRPr sz="2400" b="1">
          <a:solidFill>
            <a:schemeClr val="bg1"/>
          </a:solidFill>
          <a:latin typeface="Calibri" pitchFamily="34" charset="0"/>
        </a:defRPr>
      </a:lvl7pPr>
      <a:lvl8pPr marL="1371600" algn="l" rtl="0" eaLnBrk="1" fontAlgn="base" hangingPunct="1">
        <a:spcBef>
          <a:spcPct val="0"/>
        </a:spcBef>
        <a:spcAft>
          <a:spcPct val="0"/>
        </a:spcAft>
        <a:defRPr sz="2400" b="1">
          <a:solidFill>
            <a:schemeClr val="bg1"/>
          </a:solidFill>
          <a:latin typeface="Calibri" pitchFamily="34" charset="0"/>
        </a:defRPr>
      </a:lvl8pPr>
      <a:lvl9pPr marL="1828800" algn="l" rtl="0" eaLnBrk="1" fontAlgn="base" hangingPunct="1">
        <a:spcBef>
          <a:spcPct val="0"/>
        </a:spcBef>
        <a:spcAft>
          <a:spcPct val="0"/>
        </a:spcAft>
        <a:defRPr sz="2400" b="1">
          <a:solidFill>
            <a:schemeClr val="bg1"/>
          </a:solidFill>
          <a:latin typeface="Calibri" pitchFamily="34" charset="0"/>
        </a:defRPr>
      </a:lvl9pPr>
    </p:titleStyle>
    <p:bodyStyle>
      <a:lvl1pPr marL="228600" indent="-228600" algn="l" rtl="0" eaLnBrk="1" fontAlgn="base" hangingPunct="1">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eaLnBrk="1" fontAlgn="base" hangingPunct="1">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eaLnBrk="1" fontAlgn="base" hangingPunct="1">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eaLnBrk="1" fontAlgn="base" hangingPunct="1">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eaLnBrk="1" fontAlgn="base" hangingPunct="1">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8.png"/><Relationship Id="rId9"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257300" y="588943"/>
            <a:ext cx="6629400" cy="954107"/>
          </a:xfrm>
        </p:spPr>
        <p:txBody>
          <a:bodyPr wrap="square">
            <a:spAutoFit/>
          </a:bodyPr>
          <a:lstStyle/>
          <a:p>
            <a:pPr marL="0" indent="0" algn="ctr">
              <a:buNone/>
            </a:pPr>
            <a:r>
              <a:rPr lang="en-US" sz="2800" dirty="0" smtClean="0">
                <a:solidFill>
                  <a:schemeClr val="accent5"/>
                </a:solidFill>
              </a:rPr>
              <a:t>How do we use place value in our number system?</a:t>
            </a:r>
            <a:endParaRPr lang="en-US" sz="2800" dirty="0">
              <a:solidFill>
                <a:schemeClr val="accent5"/>
              </a:solidFill>
            </a:endParaRPr>
          </a:p>
        </p:txBody>
      </p:sp>
      <p:sp>
        <p:nvSpPr>
          <p:cNvPr id="6" name="Cloud Callout 5"/>
          <p:cNvSpPr/>
          <p:nvPr/>
        </p:nvSpPr>
        <p:spPr>
          <a:xfrm>
            <a:off x="571500" y="1771650"/>
            <a:ext cx="2628900" cy="1053934"/>
          </a:xfrm>
          <a:prstGeom prst="cloudCallout">
            <a:avLst>
              <a:gd name="adj1" fmla="val 84109"/>
              <a:gd name="adj2" fmla="val 14"/>
            </a:avLst>
          </a:prstGeom>
          <a:solidFill>
            <a:schemeClr val="accent4"/>
          </a:solidFill>
          <a:ln w="381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7" name="TextBox 6"/>
          <p:cNvSpPr txBox="1"/>
          <p:nvPr/>
        </p:nvSpPr>
        <p:spPr>
          <a:xfrm>
            <a:off x="836777" y="1972652"/>
            <a:ext cx="2171700" cy="646331"/>
          </a:xfrm>
          <a:prstGeom prst="rect">
            <a:avLst/>
          </a:prstGeom>
          <a:noFill/>
        </p:spPr>
        <p:txBody>
          <a:bodyPr wrap="square" rtlCol="0">
            <a:spAutoFit/>
          </a:bodyPr>
          <a:lstStyle/>
          <a:p>
            <a:pPr algn="ctr"/>
            <a:r>
              <a:rPr lang="en-US" dirty="0" smtClean="0">
                <a:solidFill>
                  <a:schemeClr val="accent4">
                    <a:lumMod val="50000"/>
                  </a:schemeClr>
                </a:solidFill>
                <a:latin typeface="Orly's Font 2" pitchFamily="66" charset="0"/>
                <a:ea typeface="Verdana" pitchFamily="34" charset="0"/>
                <a:cs typeface="Verdana" pitchFamily="34" charset="0"/>
              </a:rPr>
              <a:t>What is place value?</a:t>
            </a:r>
          </a:p>
        </p:txBody>
      </p:sp>
      <p:pic>
        <p:nvPicPr>
          <p:cNvPr id="5" name="Picture 4"/>
          <p:cNvPicPr>
            <a:picLocks noChangeAspect="1"/>
          </p:cNvPicPr>
          <p:nvPr/>
        </p:nvPicPr>
        <p:blipFill>
          <a:blip r:embed="rId3"/>
          <a:stretch>
            <a:fillRect/>
          </a:stretch>
        </p:blipFill>
        <p:spPr>
          <a:xfrm>
            <a:off x="3657600" y="2000250"/>
            <a:ext cx="1875271" cy="3314700"/>
          </a:xfrm>
          <a:prstGeom prst="rect">
            <a:avLst/>
          </a:prstGeom>
        </p:spPr>
      </p:pic>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type="lt">
                                    <p:tmAbs val="80"/>
                                  </p:iterate>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p:bldP spid="6" grpId="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Left Arrow Callout 35"/>
          <p:cNvSpPr/>
          <p:nvPr/>
        </p:nvSpPr>
        <p:spPr>
          <a:xfrm>
            <a:off x="4800600" y="2571750"/>
            <a:ext cx="2628900" cy="914400"/>
          </a:xfrm>
          <a:prstGeom prst="leftArrowCallout">
            <a:avLst>
              <a:gd name="adj1" fmla="val 25000"/>
              <a:gd name="adj2" fmla="val 25000"/>
              <a:gd name="adj3" fmla="val 25000"/>
              <a:gd name="adj4" fmla="val 82737"/>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21" name="Picture 20"/>
          <p:cNvPicPr>
            <a:picLocks noChangeAspect="1"/>
          </p:cNvPicPr>
          <p:nvPr/>
        </p:nvPicPr>
        <p:blipFill>
          <a:blip r:embed="rId3"/>
          <a:stretch>
            <a:fillRect/>
          </a:stretch>
        </p:blipFill>
        <p:spPr>
          <a:xfrm>
            <a:off x="342900" y="2457450"/>
            <a:ext cx="1875271" cy="3314700"/>
          </a:xfrm>
          <a:prstGeom prst="rect">
            <a:avLst/>
          </a:prstGeom>
          <a:scene3d>
            <a:camera prst="orthographicFront">
              <a:rot lat="0" lon="21299999" rev="0"/>
            </a:camera>
            <a:lightRig rig="threePt" dir="t"/>
          </a:scene3d>
        </p:spPr>
      </p:pic>
      <p:graphicFrame>
        <p:nvGraphicFramePr>
          <p:cNvPr id="11" name="Table 10"/>
          <p:cNvGraphicFramePr>
            <a:graphicFrameLocks noGrp="1"/>
          </p:cNvGraphicFramePr>
          <p:nvPr>
            <p:extLst>
              <p:ext uri="{D42A27DB-BD31-4B8C-83A1-F6EECF244321}">
                <p14:modId xmlns:p14="http://schemas.microsoft.com/office/powerpoint/2010/main" val="2727880342"/>
              </p:ext>
            </p:extLst>
          </p:nvPr>
        </p:nvGraphicFramePr>
        <p:xfrm>
          <a:off x="2971800" y="1085850"/>
          <a:ext cx="4457701" cy="1363980"/>
        </p:xfrm>
        <a:graphic>
          <a:graphicData uri="http://schemas.openxmlformats.org/drawingml/2006/table">
            <a:tbl>
              <a:tblPr firstRow="1" bandRow="1">
                <a:tableStyleId>{69CF1AB2-1976-4502-BF36-3FF5EA218861}</a:tableStyleId>
              </a:tblPr>
              <a:tblGrid>
                <a:gridCol w="2286000"/>
                <a:gridCol w="2171701"/>
              </a:tblGrid>
              <a:tr h="498377">
                <a:tc>
                  <a:txBody>
                    <a:bodyPr/>
                    <a:lstStyle/>
                    <a:p>
                      <a:pPr algn="ctr"/>
                      <a:r>
                        <a:rPr lang="en-US" sz="1400" dirty="0" smtClean="0">
                          <a:latin typeface="Orly's Font 2" pitchFamily="66" charset="0"/>
                        </a:rPr>
                        <a:t>Tens</a:t>
                      </a:r>
                      <a:endParaRPr lang="en-US" sz="1400" dirty="0">
                        <a:solidFill>
                          <a:schemeClr val="bg1"/>
                        </a:solidFill>
                        <a:latin typeface="Orly's Font 2" pitchFamily="66" charset="0"/>
                      </a:endParaRPr>
                    </a:p>
                  </a:txBody>
                  <a:tcPr marT="38100" marB="38100" anchor="ctr">
                    <a:solidFill>
                      <a:schemeClr val="accent5"/>
                    </a:solidFill>
                  </a:tcPr>
                </a:tc>
                <a:tc>
                  <a:txBody>
                    <a:bodyPr/>
                    <a:lstStyle/>
                    <a:p>
                      <a:pPr algn="ctr"/>
                      <a:r>
                        <a:rPr lang="en-US" sz="1400" dirty="0" smtClean="0">
                          <a:latin typeface="Orly's Font 2" pitchFamily="66" charset="0"/>
                        </a:rPr>
                        <a:t>Ones</a:t>
                      </a:r>
                      <a:endParaRPr lang="en-US" sz="1400" dirty="0">
                        <a:solidFill>
                          <a:schemeClr val="bg1"/>
                        </a:solidFill>
                        <a:latin typeface="Orly's Font 2" pitchFamily="66" charset="0"/>
                      </a:endParaRPr>
                    </a:p>
                  </a:txBody>
                  <a:tcPr marT="38100" marB="38100" anchor="ctr">
                    <a:solidFill>
                      <a:schemeClr val="accent4"/>
                    </a:solidFill>
                  </a:tcPr>
                </a:tc>
              </a:tr>
              <a:tr h="865603">
                <a:tc>
                  <a:txBody>
                    <a:bodyPr/>
                    <a:lstStyle/>
                    <a:p>
                      <a:pPr algn="ctr"/>
                      <a:endParaRPr lang="en-US" sz="2800" dirty="0">
                        <a:latin typeface="Orly's Font 2" pitchFamily="66" charset="0"/>
                      </a:endParaRPr>
                    </a:p>
                  </a:txBody>
                  <a:tcPr marT="38100" marB="38100" anchor="ctr"/>
                </a:tc>
                <a:tc>
                  <a:txBody>
                    <a:bodyPr/>
                    <a:lstStyle/>
                    <a:p>
                      <a:pPr algn="ctr"/>
                      <a:endParaRPr lang="en-US" sz="2800" dirty="0">
                        <a:latin typeface="Orly's Font 2" pitchFamily="66" charset="0"/>
                      </a:endParaRPr>
                    </a:p>
                  </a:txBody>
                  <a:tcPr marT="38100" marB="38100" anchor="ctr"/>
                </a:tc>
              </a:tr>
            </a:tbl>
          </a:graphicData>
        </a:graphic>
      </p:graphicFrame>
      <p:sp>
        <p:nvSpPr>
          <p:cNvPr id="13" name="Cube 12"/>
          <p:cNvSpPr>
            <a:spLocks noChangeAspect="1"/>
          </p:cNvSpPr>
          <p:nvPr/>
        </p:nvSpPr>
        <p:spPr>
          <a:xfrm>
            <a:off x="6717841" y="2686050"/>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Cube 13"/>
          <p:cNvSpPr>
            <a:spLocks noChangeAspect="1"/>
          </p:cNvSpPr>
          <p:nvPr/>
        </p:nvSpPr>
        <p:spPr>
          <a:xfrm>
            <a:off x="6322808" y="2686050"/>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Cube 14"/>
          <p:cNvSpPr>
            <a:spLocks noChangeAspect="1"/>
          </p:cNvSpPr>
          <p:nvPr/>
        </p:nvSpPr>
        <p:spPr>
          <a:xfrm>
            <a:off x="5945537" y="2686050"/>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Cube 15"/>
          <p:cNvSpPr>
            <a:spLocks noChangeAspect="1"/>
          </p:cNvSpPr>
          <p:nvPr/>
        </p:nvSpPr>
        <p:spPr>
          <a:xfrm>
            <a:off x="5541623" y="2686050"/>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Cube 16"/>
          <p:cNvSpPr>
            <a:spLocks noChangeAspect="1"/>
          </p:cNvSpPr>
          <p:nvPr/>
        </p:nvSpPr>
        <p:spPr>
          <a:xfrm>
            <a:off x="7093175" y="2688029"/>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Cube 17"/>
          <p:cNvSpPr>
            <a:spLocks noChangeAspect="1"/>
          </p:cNvSpPr>
          <p:nvPr/>
        </p:nvSpPr>
        <p:spPr>
          <a:xfrm>
            <a:off x="6715904" y="3141271"/>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Cube 18"/>
          <p:cNvSpPr>
            <a:spLocks noChangeAspect="1"/>
          </p:cNvSpPr>
          <p:nvPr/>
        </p:nvSpPr>
        <p:spPr>
          <a:xfrm>
            <a:off x="6320871" y="3141271"/>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Cube 19"/>
          <p:cNvSpPr>
            <a:spLocks noChangeAspect="1"/>
          </p:cNvSpPr>
          <p:nvPr/>
        </p:nvSpPr>
        <p:spPr>
          <a:xfrm>
            <a:off x="5943600" y="3141271"/>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 name="Cube 21"/>
          <p:cNvSpPr>
            <a:spLocks noChangeAspect="1"/>
          </p:cNvSpPr>
          <p:nvPr/>
        </p:nvSpPr>
        <p:spPr>
          <a:xfrm>
            <a:off x="5539686" y="3141271"/>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 name="Cube 22"/>
          <p:cNvSpPr>
            <a:spLocks noChangeAspect="1"/>
          </p:cNvSpPr>
          <p:nvPr/>
        </p:nvSpPr>
        <p:spPr>
          <a:xfrm>
            <a:off x="7086600" y="3143250"/>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 name="TextBox 1"/>
          <p:cNvSpPr txBox="1"/>
          <p:nvPr/>
        </p:nvSpPr>
        <p:spPr>
          <a:xfrm>
            <a:off x="5600700" y="1657350"/>
            <a:ext cx="16002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9</a:t>
            </a:r>
          </a:p>
        </p:txBody>
      </p:sp>
      <p:grpSp>
        <p:nvGrpSpPr>
          <p:cNvPr id="24" name="Group 23"/>
          <p:cNvGrpSpPr>
            <a:grpSpLocks noChangeAspect="1"/>
          </p:cNvGrpSpPr>
          <p:nvPr/>
        </p:nvGrpSpPr>
        <p:grpSpPr>
          <a:xfrm>
            <a:off x="4000500" y="2571750"/>
            <a:ext cx="272430" cy="2075141"/>
            <a:chOff x="7086600" y="1327908"/>
            <a:chExt cx="272430" cy="2075141"/>
          </a:xfrm>
          <a:solidFill>
            <a:schemeClr val="accent6"/>
          </a:solidFill>
        </p:grpSpPr>
        <p:sp>
          <p:nvSpPr>
            <p:cNvPr id="25" name="Cube 24"/>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Cube 25"/>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Cube 26"/>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Cube 27"/>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Cube 28"/>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Cube 29"/>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Cube 30"/>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Cube 31"/>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Cube 32"/>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Cube 33"/>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37" name="TextBox 36"/>
          <p:cNvSpPr txBox="1"/>
          <p:nvPr/>
        </p:nvSpPr>
        <p:spPr>
          <a:xfrm>
            <a:off x="3839940" y="1657350"/>
            <a:ext cx="5715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1          </a:t>
            </a:r>
          </a:p>
        </p:txBody>
      </p:sp>
      <p:sp>
        <p:nvSpPr>
          <p:cNvPr id="38" name="TextBox 37"/>
          <p:cNvSpPr txBox="1"/>
          <p:nvPr/>
        </p:nvSpPr>
        <p:spPr>
          <a:xfrm>
            <a:off x="3429000" y="1600655"/>
            <a:ext cx="3771900" cy="769441"/>
          </a:xfrm>
          <a:prstGeom prst="rect">
            <a:avLst/>
          </a:prstGeom>
          <a:noFill/>
        </p:spPr>
        <p:txBody>
          <a:bodyPr wrap="square" rtlCol="0">
            <a:spAutoFit/>
          </a:bodyPr>
          <a:lstStyle/>
          <a:p>
            <a:pPr algn="ctr"/>
            <a:r>
              <a:rPr lang="en-US" sz="4400" dirty="0">
                <a:solidFill>
                  <a:schemeClr val="accent1">
                    <a:lumMod val="50000"/>
                  </a:schemeClr>
                </a:solidFill>
                <a:latin typeface="Orly's Font 2"/>
                <a:ea typeface="Verdana" pitchFamily="34" charset="0"/>
                <a:cs typeface="Orly's Font 2"/>
              </a:rPr>
              <a:t> </a:t>
            </a:r>
            <a:r>
              <a:rPr lang="en-US" sz="4400" dirty="0" smtClean="0">
                <a:solidFill>
                  <a:schemeClr val="accent1">
                    <a:lumMod val="50000"/>
                  </a:schemeClr>
                </a:solidFill>
                <a:latin typeface="Orly's Font 2"/>
                <a:ea typeface="Verdana" pitchFamily="34" charset="0"/>
                <a:cs typeface="Orly's Font 2"/>
              </a:rPr>
              <a:t>         0</a:t>
            </a:r>
          </a:p>
        </p:txBody>
      </p:sp>
    </p:spTree>
    <p:extLst>
      <p:ext uri="{BB962C8B-B14F-4D97-AF65-F5344CB8AC3E}">
        <p14:creationId xmlns:p14="http://schemas.microsoft.com/office/powerpoint/2010/main" val="2298462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1" nodeType="clickEffect">
                                  <p:stCondLst>
                                    <p:cond delay="0"/>
                                  </p:stCondLst>
                                  <p:childTnLst>
                                    <p:set>
                                      <p:cBhvr>
                                        <p:cTn id="45" dur="1" fill="hold">
                                          <p:stCondLst>
                                            <p:cond delay="0"/>
                                          </p:stCondLst>
                                        </p:cTn>
                                        <p:tgtEl>
                                          <p:spTgt spid="2"/>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grpId="1" nodeType="clickEffect">
                                  <p:stCondLst>
                                    <p:cond delay="0"/>
                                  </p:stCondLst>
                                  <p:childTnLst>
                                    <p:animEffect transition="out" filter="fade">
                                      <p:cBhvr>
                                        <p:cTn id="64" dur="500"/>
                                        <p:tgtEl>
                                          <p:spTgt spid="36"/>
                                        </p:tgtEl>
                                      </p:cBhvr>
                                    </p:animEffect>
                                    <p:set>
                                      <p:cBhvr>
                                        <p:cTn id="65" dur="1" fill="hold">
                                          <p:stCondLst>
                                            <p:cond delay="499"/>
                                          </p:stCondLst>
                                        </p:cTn>
                                        <p:tgtEl>
                                          <p:spTgt spid="36"/>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14"/>
                                        </p:tgtEl>
                                      </p:cBhvr>
                                    </p:animEffect>
                                    <p:set>
                                      <p:cBhvr>
                                        <p:cTn id="71" dur="1" fill="hold">
                                          <p:stCondLst>
                                            <p:cond delay="499"/>
                                          </p:stCondLst>
                                        </p:cTn>
                                        <p:tgtEl>
                                          <p:spTgt spid="14"/>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15"/>
                                        </p:tgtEl>
                                      </p:cBhvr>
                                    </p:animEffect>
                                    <p:set>
                                      <p:cBhvr>
                                        <p:cTn id="74" dur="1" fill="hold">
                                          <p:stCondLst>
                                            <p:cond delay="499"/>
                                          </p:stCondLst>
                                        </p:cTn>
                                        <p:tgtEl>
                                          <p:spTgt spid="15"/>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16"/>
                                        </p:tgtEl>
                                      </p:cBhvr>
                                    </p:animEffect>
                                    <p:set>
                                      <p:cBhvr>
                                        <p:cTn id="77" dur="1" fill="hold">
                                          <p:stCondLst>
                                            <p:cond delay="499"/>
                                          </p:stCondLst>
                                        </p:cTn>
                                        <p:tgtEl>
                                          <p:spTgt spid="16"/>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17"/>
                                        </p:tgtEl>
                                      </p:cBhvr>
                                    </p:animEffect>
                                    <p:set>
                                      <p:cBhvr>
                                        <p:cTn id="80" dur="1" fill="hold">
                                          <p:stCondLst>
                                            <p:cond delay="499"/>
                                          </p:stCondLst>
                                        </p:cTn>
                                        <p:tgtEl>
                                          <p:spTgt spid="17"/>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18"/>
                                        </p:tgtEl>
                                      </p:cBhvr>
                                    </p:animEffect>
                                    <p:set>
                                      <p:cBhvr>
                                        <p:cTn id="83" dur="1" fill="hold">
                                          <p:stCondLst>
                                            <p:cond delay="499"/>
                                          </p:stCondLst>
                                        </p:cTn>
                                        <p:tgtEl>
                                          <p:spTgt spid="18"/>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19"/>
                                        </p:tgtEl>
                                      </p:cBhvr>
                                    </p:animEffect>
                                    <p:set>
                                      <p:cBhvr>
                                        <p:cTn id="86" dur="1" fill="hold">
                                          <p:stCondLst>
                                            <p:cond delay="499"/>
                                          </p:stCondLst>
                                        </p:cTn>
                                        <p:tgtEl>
                                          <p:spTgt spid="19"/>
                                        </p:tgtEl>
                                        <p:attrNameLst>
                                          <p:attrName>style.visibility</p:attrName>
                                        </p:attrNameLst>
                                      </p:cBhvr>
                                      <p:to>
                                        <p:strVal val="hidden"/>
                                      </p:to>
                                    </p:set>
                                  </p:childTnLst>
                                </p:cTn>
                              </p:par>
                              <p:par>
                                <p:cTn id="87" presetID="10" presetClass="exit" presetSubtype="0" fill="hold" grpId="1" nodeType="withEffect">
                                  <p:stCondLst>
                                    <p:cond delay="0"/>
                                  </p:stCondLst>
                                  <p:childTnLst>
                                    <p:animEffect transition="out" filter="fade">
                                      <p:cBhvr>
                                        <p:cTn id="88" dur="500"/>
                                        <p:tgtEl>
                                          <p:spTgt spid="20"/>
                                        </p:tgtEl>
                                      </p:cBhvr>
                                    </p:animEffect>
                                    <p:set>
                                      <p:cBhvr>
                                        <p:cTn id="89" dur="1" fill="hold">
                                          <p:stCondLst>
                                            <p:cond delay="499"/>
                                          </p:stCondLst>
                                        </p:cTn>
                                        <p:tgtEl>
                                          <p:spTgt spid="20"/>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500"/>
                                        <p:tgtEl>
                                          <p:spTgt spid="22"/>
                                        </p:tgtEl>
                                      </p:cBhvr>
                                    </p:animEffect>
                                    <p:set>
                                      <p:cBhvr>
                                        <p:cTn id="92" dur="1" fill="hold">
                                          <p:stCondLst>
                                            <p:cond delay="499"/>
                                          </p:stCondLst>
                                        </p:cTn>
                                        <p:tgtEl>
                                          <p:spTgt spid="22"/>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500"/>
                                        <p:tgtEl>
                                          <p:spTgt spid="23"/>
                                        </p:tgtEl>
                                      </p:cBhvr>
                                    </p:animEffect>
                                    <p:set>
                                      <p:cBhvr>
                                        <p:cTn id="95" dur="1" fill="hold">
                                          <p:stCondLst>
                                            <p:cond delay="499"/>
                                          </p:stCondLst>
                                        </p:cTn>
                                        <p:tgtEl>
                                          <p:spTgt spid="23"/>
                                        </p:tgtEl>
                                        <p:attrNameLst>
                                          <p:attrName>style.visibility</p:attrName>
                                        </p:attrNameLst>
                                      </p:cBhvr>
                                      <p:to>
                                        <p:strVal val="hidden"/>
                                      </p:to>
                                    </p:set>
                                  </p:childTnLst>
                                </p:cTn>
                              </p:par>
                            </p:childTnLst>
                          </p:cTn>
                        </p:par>
                      </p:childTnLst>
                    </p:cTn>
                  </p:par>
                  <p:par>
                    <p:cTn id="96" fill="hold">
                      <p:stCondLst>
                        <p:cond delay="indefinite"/>
                      </p:stCondLst>
                      <p:childTnLst>
                        <p:par>
                          <p:cTn id="97" fill="hold">
                            <p:stCondLst>
                              <p:cond delay="0"/>
                            </p:stCondLst>
                            <p:childTnLst>
                              <p:par>
                                <p:cTn id="98" presetID="1" presetClass="exit" presetSubtype="0" fill="hold" grpId="0" nodeType="clickEffect">
                                  <p:stCondLst>
                                    <p:cond delay="0"/>
                                  </p:stCondLst>
                                  <p:childTnLst>
                                    <p:set>
                                      <p:cBhvr>
                                        <p:cTn id="99" dur="1" fill="hold">
                                          <p:stCondLst>
                                            <p:cond delay="0"/>
                                          </p:stCondLst>
                                        </p:cTn>
                                        <p:tgtEl>
                                          <p:spTgt spid="2"/>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1" nodeType="clickEffect">
                                  <p:stCondLst>
                                    <p:cond delay="0"/>
                                  </p:stCondLst>
                                  <p:childTnLst>
                                    <p:set>
                                      <p:cBhvr>
                                        <p:cTn id="103" dur="1" fill="hold">
                                          <p:stCondLst>
                                            <p:cond delay="0"/>
                                          </p:stCondLst>
                                        </p:cTn>
                                        <p:tgtEl>
                                          <p:spTgt spid="37"/>
                                        </p:tgtEl>
                                        <p:attrNameLst>
                                          <p:attrName>style.visibility</p:attrName>
                                        </p:attrNameLst>
                                      </p:cBhvr>
                                      <p:to>
                                        <p:strVal val="visible"/>
                                      </p:to>
                                    </p:set>
                                    <p:animEffect transition="in" filter="fade">
                                      <p:cBhvr>
                                        <p:cTn id="104" dur="500"/>
                                        <p:tgtEl>
                                          <p:spTgt spid="37"/>
                                        </p:tgtEl>
                                      </p:cBhvr>
                                    </p:animEffec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2" grpId="0" animBg="1"/>
      <p:bldP spid="22" grpId="1" animBg="1"/>
      <p:bldP spid="23" grpId="0" animBg="1"/>
      <p:bldP spid="23" grpId="1" animBg="1"/>
      <p:bldP spid="2" grpId="0"/>
      <p:bldP spid="2" grpId="1"/>
      <p:bldP spid="37" grpId="1"/>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rot="20399422">
            <a:off x="10430208" y="3473058"/>
            <a:ext cx="684832" cy="289775"/>
          </a:xfrm>
          <a:prstGeom prst="rect">
            <a:avLst/>
          </a:prstGeom>
        </p:spPr>
      </p:pic>
      <p:pic>
        <p:nvPicPr>
          <p:cNvPr id="4" name="Picture 3"/>
          <p:cNvPicPr>
            <a:picLocks noChangeAspect="1"/>
          </p:cNvPicPr>
          <p:nvPr/>
        </p:nvPicPr>
        <p:blipFill>
          <a:blip r:embed="rId3"/>
          <a:stretch>
            <a:fillRect/>
          </a:stretch>
        </p:blipFill>
        <p:spPr>
          <a:xfrm rot="16017316">
            <a:off x="10107454" y="3226478"/>
            <a:ext cx="684832" cy="289775"/>
          </a:xfrm>
          <a:prstGeom prst="rect">
            <a:avLst/>
          </a:prstGeom>
        </p:spPr>
      </p:pic>
      <p:pic>
        <p:nvPicPr>
          <p:cNvPr id="5" name="Picture 4"/>
          <p:cNvPicPr>
            <a:picLocks noChangeAspect="1"/>
          </p:cNvPicPr>
          <p:nvPr/>
        </p:nvPicPr>
        <p:blipFill>
          <a:blip r:embed="rId4"/>
          <a:stretch>
            <a:fillRect/>
          </a:stretch>
        </p:blipFill>
        <p:spPr>
          <a:xfrm>
            <a:off x="9829800" y="3364637"/>
            <a:ext cx="358486" cy="260001"/>
          </a:xfrm>
          <a:prstGeom prst="rect">
            <a:avLst/>
          </a:prstGeom>
        </p:spPr>
      </p:pic>
      <p:pic>
        <p:nvPicPr>
          <p:cNvPr id="6" name="Picture 5"/>
          <p:cNvPicPr>
            <a:picLocks noChangeAspect="1"/>
          </p:cNvPicPr>
          <p:nvPr/>
        </p:nvPicPr>
        <p:blipFill>
          <a:blip r:embed="rId5"/>
          <a:stretch>
            <a:fillRect/>
          </a:stretch>
        </p:blipFill>
        <p:spPr>
          <a:xfrm rot="2081861">
            <a:off x="9917039" y="4041353"/>
            <a:ext cx="932688" cy="597877"/>
          </a:xfrm>
          <a:prstGeom prst="rect">
            <a:avLst/>
          </a:prstGeom>
        </p:spPr>
      </p:pic>
      <p:pic>
        <p:nvPicPr>
          <p:cNvPr id="7" name="Picture 6"/>
          <p:cNvPicPr>
            <a:picLocks noChangeAspect="1"/>
          </p:cNvPicPr>
          <p:nvPr/>
        </p:nvPicPr>
        <p:blipFill>
          <a:blip r:embed="rId4"/>
          <a:stretch>
            <a:fillRect/>
          </a:stretch>
        </p:blipFill>
        <p:spPr>
          <a:xfrm>
            <a:off x="9982200" y="3517037"/>
            <a:ext cx="358486" cy="260001"/>
          </a:xfrm>
          <a:prstGeom prst="rect">
            <a:avLst/>
          </a:prstGeom>
        </p:spPr>
      </p:pic>
      <p:pic>
        <p:nvPicPr>
          <p:cNvPr id="8" name="Picture 7"/>
          <p:cNvPicPr>
            <a:picLocks noChangeAspect="1"/>
          </p:cNvPicPr>
          <p:nvPr/>
        </p:nvPicPr>
        <p:blipFill>
          <a:blip r:embed="rId4"/>
          <a:stretch>
            <a:fillRect/>
          </a:stretch>
        </p:blipFill>
        <p:spPr>
          <a:xfrm>
            <a:off x="9944100" y="3714750"/>
            <a:ext cx="358486" cy="260001"/>
          </a:xfrm>
          <a:prstGeom prst="rect">
            <a:avLst/>
          </a:prstGeom>
        </p:spPr>
      </p:pic>
      <p:pic>
        <p:nvPicPr>
          <p:cNvPr id="9" name="Picture 8"/>
          <p:cNvPicPr>
            <a:picLocks noChangeAspect="1"/>
          </p:cNvPicPr>
          <p:nvPr/>
        </p:nvPicPr>
        <p:blipFill>
          <a:blip r:embed="rId6"/>
          <a:stretch>
            <a:fillRect/>
          </a:stretch>
        </p:blipFill>
        <p:spPr>
          <a:xfrm>
            <a:off x="10744200" y="3714750"/>
            <a:ext cx="339919" cy="228600"/>
          </a:xfrm>
          <a:prstGeom prst="rect">
            <a:avLst/>
          </a:prstGeom>
        </p:spPr>
      </p:pic>
      <p:pic>
        <p:nvPicPr>
          <p:cNvPr id="10" name="Picture 9"/>
          <p:cNvPicPr>
            <a:picLocks noChangeAspect="1"/>
          </p:cNvPicPr>
          <p:nvPr/>
        </p:nvPicPr>
        <p:blipFill>
          <a:blip r:embed="rId6"/>
          <a:stretch>
            <a:fillRect/>
          </a:stretch>
        </p:blipFill>
        <p:spPr>
          <a:xfrm>
            <a:off x="10629900" y="3943350"/>
            <a:ext cx="339919" cy="228600"/>
          </a:xfrm>
          <a:prstGeom prst="rect">
            <a:avLst/>
          </a:prstGeom>
        </p:spPr>
      </p:pic>
      <p:grpSp>
        <p:nvGrpSpPr>
          <p:cNvPr id="12" name="Group 11"/>
          <p:cNvGrpSpPr/>
          <p:nvPr/>
        </p:nvGrpSpPr>
        <p:grpSpPr>
          <a:xfrm>
            <a:off x="800100" y="2044127"/>
            <a:ext cx="1778999" cy="659154"/>
            <a:chOff x="5539686" y="2686050"/>
            <a:chExt cx="1778999" cy="659154"/>
          </a:xfrm>
        </p:grpSpPr>
        <p:sp>
          <p:nvSpPr>
            <p:cNvPr id="13" name="Cube 12"/>
            <p:cNvSpPr>
              <a:spLocks noChangeAspect="1"/>
            </p:cNvSpPr>
            <p:nvPr/>
          </p:nvSpPr>
          <p:spPr>
            <a:xfrm>
              <a:off x="6717841" y="2686050"/>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Cube 13"/>
            <p:cNvSpPr>
              <a:spLocks noChangeAspect="1"/>
            </p:cNvSpPr>
            <p:nvPr/>
          </p:nvSpPr>
          <p:spPr>
            <a:xfrm>
              <a:off x="6322808" y="2686050"/>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Cube 14"/>
            <p:cNvSpPr>
              <a:spLocks noChangeAspect="1"/>
            </p:cNvSpPr>
            <p:nvPr/>
          </p:nvSpPr>
          <p:spPr>
            <a:xfrm>
              <a:off x="5945537" y="2686050"/>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Cube 15"/>
            <p:cNvSpPr>
              <a:spLocks noChangeAspect="1"/>
            </p:cNvSpPr>
            <p:nvPr/>
          </p:nvSpPr>
          <p:spPr>
            <a:xfrm>
              <a:off x="5541623" y="2686050"/>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Cube 16"/>
            <p:cNvSpPr>
              <a:spLocks noChangeAspect="1"/>
            </p:cNvSpPr>
            <p:nvPr/>
          </p:nvSpPr>
          <p:spPr>
            <a:xfrm>
              <a:off x="7093175" y="2688029"/>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Cube 17"/>
            <p:cNvSpPr>
              <a:spLocks noChangeAspect="1"/>
            </p:cNvSpPr>
            <p:nvPr/>
          </p:nvSpPr>
          <p:spPr>
            <a:xfrm>
              <a:off x="6715904" y="3141271"/>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Cube 18"/>
            <p:cNvSpPr>
              <a:spLocks noChangeAspect="1"/>
            </p:cNvSpPr>
            <p:nvPr/>
          </p:nvSpPr>
          <p:spPr>
            <a:xfrm>
              <a:off x="6320871" y="3141271"/>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Cube 19"/>
            <p:cNvSpPr>
              <a:spLocks noChangeAspect="1"/>
            </p:cNvSpPr>
            <p:nvPr/>
          </p:nvSpPr>
          <p:spPr>
            <a:xfrm>
              <a:off x="5943600" y="3141271"/>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 name="Cube 21"/>
            <p:cNvSpPr>
              <a:spLocks noChangeAspect="1"/>
            </p:cNvSpPr>
            <p:nvPr/>
          </p:nvSpPr>
          <p:spPr>
            <a:xfrm>
              <a:off x="5539686" y="3141271"/>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 name="Cube 22"/>
            <p:cNvSpPr>
              <a:spLocks noChangeAspect="1"/>
            </p:cNvSpPr>
            <p:nvPr/>
          </p:nvSpPr>
          <p:spPr>
            <a:xfrm>
              <a:off x="7077719" y="3125486"/>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 name="Group 23"/>
          <p:cNvGrpSpPr>
            <a:grpSpLocks noChangeAspect="1"/>
          </p:cNvGrpSpPr>
          <p:nvPr/>
        </p:nvGrpSpPr>
        <p:grpSpPr>
          <a:xfrm rot="5400000" flipH="1">
            <a:off x="4673255" y="1323091"/>
            <a:ext cx="272430" cy="2075141"/>
            <a:chOff x="7086600" y="1327908"/>
            <a:chExt cx="272430" cy="2075141"/>
          </a:xfrm>
          <a:solidFill>
            <a:schemeClr val="accent6"/>
          </a:solidFill>
        </p:grpSpPr>
        <p:sp>
          <p:nvSpPr>
            <p:cNvPr id="25" name="Cube 24"/>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Cube 25"/>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Cube 26"/>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Cube 27"/>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Cube 28"/>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Cube 29"/>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Cube 30"/>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Cube 31"/>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Cube 32"/>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Cube 33"/>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38" name="Text Placeholder 3"/>
          <p:cNvSpPr txBox="1">
            <a:spLocks/>
          </p:cNvSpPr>
          <p:nvPr/>
        </p:nvSpPr>
        <p:spPr bwMode="auto">
          <a:xfrm>
            <a:off x="6972300" y="1767247"/>
            <a:ext cx="14859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9600" dirty="0" smtClean="0">
                <a:solidFill>
                  <a:schemeClr val="accent1"/>
                </a:solidFill>
                <a:latin typeface="Orly's Font 2" pitchFamily="66" charset="0"/>
              </a:rPr>
              <a:t>10</a:t>
            </a:r>
            <a:endParaRPr lang="en-US" sz="9600" dirty="0">
              <a:solidFill>
                <a:schemeClr val="accent1"/>
              </a:solidFill>
              <a:latin typeface="Orly's Font 2" pitchFamily="66" charset="0"/>
            </a:endParaRPr>
          </a:p>
        </p:txBody>
      </p:sp>
      <p:sp>
        <p:nvSpPr>
          <p:cNvPr id="39" name="Text Placeholder 3"/>
          <p:cNvSpPr txBox="1">
            <a:spLocks/>
          </p:cNvSpPr>
          <p:nvPr/>
        </p:nvSpPr>
        <p:spPr bwMode="auto">
          <a:xfrm>
            <a:off x="2743200" y="1767247"/>
            <a:ext cx="14859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600" dirty="0">
                <a:solidFill>
                  <a:schemeClr val="accent2"/>
                </a:solidFill>
                <a:latin typeface="Orly's Font 2" pitchFamily="66" charset="0"/>
              </a:rPr>
              <a:t>=</a:t>
            </a:r>
          </a:p>
        </p:txBody>
      </p:sp>
      <p:sp>
        <p:nvSpPr>
          <p:cNvPr id="40" name="Text Placeholder 3"/>
          <p:cNvSpPr txBox="1">
            <a:spLocks/>
          </p:cNvSpPr>
          <p:nvPr/>
        </p:nvSpPr>
        <p:spPr bwMode="auto">
          <a:xfrm>
            <a:off x="5943600" y="1767247"/>
            <a:ext cx="14859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600" dirty="0">
                <a:solidFill>
                  <a:srgbClr val="00BCE4"/>
                </a:solidFill>
                <a:latin typeface="Orly's Font 2" pitchFamily="66" charset="0"/>
              </a:rPr>
              <a:t>=</a:t>
            </a:r>
          </a:p>
        </p:txBody>
      </p:sp>
      <p:sp>
        <p:nvSpPr>
          <p:cNvPr id="41" name="Text Placeholder 3"/>
          <p:cNvSpPr txBox="1">
            <a:spLocks/>
          </p:cNvSpPr>
          <p:nvPr/>
        </p:nvSpPr>
        <p:spPr bwMode="auto">
          <a:xfrm>
            <a:off x="800100" y="2958527"/>
            <a:ext cx="1714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10 ones</a:t>
            </a:r>
            <a:endParaRPr lang="en-US" sz="2800" dirty="0">
              <a:solidFill>
                <a:schemeClr val="accent5"/>
              </a:solidFill>
              <a:latin typeface="Orly's Font 2" pitchFamily="66" charset="0"/>
            </a:endParaRPr>
          </a:p>
        </p:txBody>
      </p:sp>
      <p:sp>
        <p:nvSpPr>
          <p:cNvPr id="42" name="Text Placeholder 3"/>
          <p:cNvSpPr txBox="1">
            <a:spLocks/>
          </p:cNvSpPr>
          <p:nvPr/>
        </p:nvSpPr>
        <p:spPr bwMode="auto">
          <a:xfrm>
            <a:off x="4000500" y="2681647"/>
            <a:ext cx="1714500" cy="1033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buFont typeface="Wingdings" pitchFamily="2" charset="2"/>
              <a:buNone/>
            </a:pPr>
            <a:r>
              <a:rPr lang="en-US" sz="2800" dirty="0" smtClean="0">
                <a:solidFill>
                  <a:schemeClr val="accent5"/>
                </a:solidFill>
                <a:latin typeface="Orly's Font 2" pitchFamily="66" charset="0"/>
              </a:rPr>
              <a:t>1 group of ten</a:t>
            </a:r>
            <a:endParaRPr lang="en-US" sz="2800" dirty="0">
              <a:solidFill>
                <a:schemeClr val="accent5"/>
              </a:solidFill>
              <a:latin typeface="Orly's Font 2" pitchFamily="66" charset="0"/>
            </a:endParaRPr>
          </a:p>
        </p:txBody>
      </p:sp>
      <p:sp>
        <p:nvSpPr>
          <p:cNvPr id="43" name="Text Placeholder 2"/>
          <p:cNvSpPr txBox="1">
            <a:spLocks/>
          </p:cNvSpPr>
          <p:nvPr/>
        </p:nvSpPr>
        <p:spPr bwMode="auto">
          <a:xfrm>
            <a:off x="412795" y="857250"/>
            <a:ext cx="8343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We can group 10 ones into 1 group of ten.</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924676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4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39"/>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iterate type="lt">
                                    <p:tmAbs val="80"/>
                                  </p:iterate>
                                  <p:childTnLst>
                                    <p:set>
                                      <p:cBhvr>
                                        <p:cTn id="28" dur="1" fill="hold">
                                          <p:stCondLst>
                                            <p:cond delay="0"/>
                                          </p:stCondLst>
                                        </p:cTn>
                                        <p:tgtEl>
                                          <p:spTgt spid="4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iterate type="lt">
                                    <p:tmAbs val="80"/>
                                  </p:iterate>
                                  <p:childTnLst>
                                    <p:set>
                                      <p:cBhvr>
                                        <p:cTn id="32" dur="1" fill="hold">
                                          <p:stCondLst>
                                            <p:cond delay="0"/>
                                          </p:stCondLst>
                                        </p:cTn>
                                        <p:tgtEl>
                                          <p:spTgt spid="4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iterate type="lt">
                                    <p:tmAbs val="80"/>
                                  </p:iterate>
                                  <p:childTnLst>
                                    <p:set>
                                      <p:cBhvr>
                                        <p:cTn id="3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Left Arrow Callout 176"/>
          <p:cNvSpPr/>
          <p:nvPr/>
        </p:nvSpPr>
        <p:spPr>
          <a:xfrm>
            <a:off x="2514600" y="2571750"/>
            <a:ext cx="3657600" cy="2286000"/>
          </a:xfrm>
          <a:prstGeom prst="leftArrowCallout">
            <a:avLst>
              <a:gd name="adj1" fmla="val 10120"/>
              <a:gd name="adj2" fmla="val 10120"/>
              <a:gd name="adj3" fmla="val 8630"/>
              <a:gd name="adj4" fmla="val 89695"/>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aphicFrame>
        <p:nvGraphicFramePr>
          <p:cNvPr id="65" name="Table 64"/>
          <p:cNvGraphicFramePr>
            <a:graphicFrameLocks noGrp="1"/>
          </p:cNvGraphicFramePr>
          <p:nvPr>
            <p:extLst>
              <p:ext uri="{D42A27DB-BD31-4B8C-83A1-F6EECF244321}">
                <p14:modId xmlns:p14="http://schemas.microsoft.com/office/powerpoint/2010/main" val="3920517309"/>
              </p:ext>
            </p:extLst>
          </p:nvPr>
        </p:nvGraphicFramePr>
        <p:xfrm>
          <a:off x="342900" y="1085850"/>
          <a:ext cx="8343900" cy="1340624"/>
        </p:xfrm>
        <a:graphic>
          <a:graphicData uri="http://schemas.openxmlformats.org/drawingml/2006/table">
            <a:tbl>
              <a:tblPr firstRow="1" bandRow="1">
                <a:tableStyleId>{69CF1AB2-1976-4502-BF36-3FF5EA218861}</a:tableStyleId>
              </a:tblPr>
              <a:tblGrid>
                <a:gridCol w="2864224"/>
                <a:gridCol w="2978378"/>
                <a:gridCol w="2501298"/>
              </a:tblGrid>
              <a:tr h="498901">
                <a:tc>
                  <a:txBody>
                    <a:bodyPr/>
                    <a:lstStyle/>
                    <a:p>
                      <a:pPr algn="ctr"/>
                      <a:r>
                        <a:rPr lang="en-US" sz="1400" dirty="0" smtClean="0">
                          <a:latin typeface="Orly's Font 2" pitchFamily="66" charset="0"/>
                        </a:rPr>
                        <a:t>Hundreds</a:t>
                      </a:r>
                      <a:endParaRPr lang="en-US" sz="1400" dirty="0">
                        <a:solidFill>
                          <a:schemeClr val="bg1"/>
                        </a:solidFill>
                        <a:latin typeface="Orly's Font 2" pitchFamily="66" charset="0"/>
                      </a:endParaRPr>
                    </a:p>
                  </a:txBody>
                  <a:tcPr marT="38100" marB="38100" anchor="ctr">
                    <a:solidFill>
                      <a:schemeClr val="accent1"/>
                    </a:solidFill>
                  </a:tcPr>
                </a:tc>
                <a:tc>
                  <a:txBody>
                    <a:bodyPr/>
                    <a:lstStyle/>
                    <a:p>
                      <a:pPr algn="ctr"/>
                      <a:r>
                        <a:rPr lang="en-US" sz="1400" dirty="0" smtClean="0">
                          <a:latin typeface="Orly's Font 2" pitchFamily="66" charset="0"/>
                        </a:rPr>
                        <a:t>Tens</a:t>
                      </a:r>
                      <a:endParaRPr lang="en-US" sz="1400" dirty="0">
                        <a:solidFill>
                          <a:schemeClr val="bg1"/>
                        </a:solidFill>
                        <a:latin typeface="Orly's Font 2" pitchFamily="66" charset="0"/>
                      </a:endParaRPr>
                    </a:p>
                  </a:txBody>
                  <a:tcPr marT="38100" marB="38100" anchor="ctr">
                    <a:solidFill>
                      <a:schemeClr val="accent5"/>
                    </a:solidFill>
                  </a:tcPr>
                </a:tc>
                <a:tc>
                  <a:txBody>
                    <a:bodyPr/>
                    <a:lstStyle/>
                    <a:p>
                      <a:pPr algn="ctr"/>
                      <a:r>
                        <a:rPr lang="en-US" sz="1400" dirty="0" smtClean="0">
                          <a:latin typeface="Orly's Font 2" pitchFamily="66" charset="0"/>
                        </a:rPr>
                        <a:t>Ones</a:t>
                      </a:r>
                      <a:endParaRPr lang="en-US" sz="1400" dirty="0">
                        <a:solidFill>
                          <a:schemeClr val="bg1"/>
                        </a:solidFill>
                        <a:latin typeface="Orly's Font 2" pitchFamily="66" charset="0"/>
                      </a:endParaRPr>
                    </a:p>
                  </a:txBody>
                  <a:tcPr marT="38100" marB="38100" anchor="ctr">
                    <a:solidFill>
                      <a:schemeClr val="accent4"/>
                    </a:solidFill>
                  </a:tcPr>
                </a:tc>
              </a:tr>
              <a:tr h="841723">
                <a:tc>
                  <a:txBody>
                    <a:bodyPr/>
                    <a:lstStyle/>
                    <a:p>
                      <a:pPr algn="ctr"/>
                      <a:endParaRPr lang="en-US" sz="2800" dirty="0">
                        <a:latin typeface="Orly's Font 2" pitchFamily="66" charset="0"/>
                      </a:endParaRPr>
                    </a:p>
                  </a:txBody>
                  <a:tcPr marT="38100" marB="38100" anchor="ctr"/>
                </a:tc>
                <a:tc>
                  <a:txBody>
                    <a:bodyPr/>
                    <a:lstStyle/>
                    <a:p>
                      <a:pPr algn="ctr"/>
                      <a:endParaRPr lang="en-US" sz="2800" dirty="0">
                        <a:latin typeface="Orly's Font 2" pitchFamily="66" charset="0"/>
                      </a:endParaRPr>
                    </a:p>
                  </a:txBody>
                  <a:tcPr marT="38100" marB="38100" anchor="ctr"/>
                </a:tc>
                <a:tc>
                  <a:txBody>
                    <a:bodyPr/>
                    <a:lstStyle/>
                    <a:p>
                      <a:pPr algn="ctr"/>
                      <a:endParaRPr lang="en-US" sz="2800" dirty="0">
                        <a:latin typeface="Orly's Font 2" pitchFamily="66" charset="0"/>
                      </a:endParaRPr>
                    </a:p>
                  </a:txBody>
                  <a:tcPr marT="38100" marB="38100" anchor="ctr"/>
                </a:tc>
              </a:tr>
            </a:tbl>
          </a:graphicData>
        </a:graphic>
      </p:graphicFrame>
      <p:sp>
        <p:nvSpPr>
          <p:cNvPr id="25" name="Left Arrow Callout 24"/>
          <p:cNvSpPr/>
          <p:nvPr/>
        </p:nvSpPr>
        <p:spPr>
          <a:xfrm>
            <a:off x="6399631" y="2668309"/>
            <a:ext cx="2172869" cy="703541"/>
          </a:xfrm>
          <a:prstGeom prst="leftArrowCallout">
            <a:avLst>
              <a:gd name="adj1" fmla="val 25000"/>
              <a:gd name="adj2" fmla="val 25000"/>
              <a:gd name="adj3" fmla="val 20039"/>
              <a:gd name="adj4" fmla="val 87461"/>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aphicFrame>
        <p:nvGraphicFramePr>
          <p:cNvPr id="26" name="Table 25"/>
          <p:cNvGraphicFramePr>
            <a:graphicFrameLocks noGrp="1"/>
          </p:cNvGraphicFramePr>
          <p:nvPr>
            <p:extLst>
              <p:ext uri="{D42A27DB-BD31-4B8C-83A1-F6EECF244321}">
                <p14:modId xmlns:p14="http://schemas.microsoft.com/office/powerpoint/2010/main" val="3322234079"/>
              </p:ext>
            </p:extLst>
          </p:nvPr>
        </p:nvGraphicFramePr>
        <p:xfrm>
          <a:off x="2857500" y="1085850"/>
          <a:ext cx="5829300" cy="1335687"/>
        </p:xfrm>
        <a:graphic>
          <a:graphicData uri="http://schemas.openxmlformats.org/drawingml/2006/table">
            <a:tbl>
              <a:tblPr firstRow="1" bandRow="1">
                <a:tableStyleId>{69CF1AB2-1976-4502-BF36-3FF5EA218861}</a:tableStyleId>
              </a:tblPr>
              <a:tblGrid>
                <a:gridCol w="3429000"/>
                <a:gridCol w="2400300"/>
              </a:tblGrid>
              <a:tr h="498377">
                <a:tc>
                  <a:txBody>
                    <a:bodyPr/>
                    <a:lstStyle/>
                    <a:p>
                      <a:pPr algn="ctr"/>
                      <a:r>
                        <a:rPr lang="en-US" sz="1400" dirty="0" smtClean="0">
                          <a:latin typeface="Orly's Font 2" pitchFamily="66" charset="0"/>
                        </a:rPr>
                        <a:t>Tens</a:t>
                      </a:r>
                      <a:endParaRPr lang="en-US" sz="1400" dirty="0">
                        <a:solidFill>
                          <a:schemeClr val="bg1"/>
                        </a:solidFill>
                        <a:latin typeface="Orly's Font 2" pitchFamily="66" charset="0"/>
                      </a:endParaRPr>
                    </a:p>
                  </a:txBody>
                  <a:tcPr marT="38100" marB="38100" anchor="ctr">
                    <a:solidFill>
                      <a:schemeClr val="accent5"/>
                    </a:solidFill>
                  </a:tcPr>
                </a:tc>
                <a:tc>
                  <a:txBody>
                    <a:bodyPr/>
                    <a:lstStyle/>
                    <a:p>
                      <a:pPr algn="ctr"/>
                      <a:r>
                        <a:rPr lang="en-US" sz="1400" dirty="0" smtClean="0">
                          <a:latin typeface="Orly's Font 2" pitchFamily="66" charset="0"/>
                        </a:rPr>
                        <a:t>Ones</a:t>
                      </a:r>
                      <a:endParaRPr lang="en-US" sz="1400" dirty="0">
                        <a:solidFill>
                          <a:schemeClr val="bg1"/>
                        </a:solidFill>
                        <a:latin typeface="Orly's Font 2" pitchFamily="66" charset="0"/>
                      </a:endParaRPr>
                    </a:p>
                  </a:txBody>
                  <a:tcPr marT="38100" marB="38100" anchor="ctr">
                    <a:solidFill>
                      <a:schemeClr val="accent4"/>
                    </a:solidFill>
                  </a:tcPr>
                </a:tc>
              </a:tr>
              <a:tr h="837310">
                <a:tc>
                  <a:txBody>
                    <a:bodyPr/>
                    <a:lstStyle/>
                    <a:p>
                      <a:pPr algn="ctr"/>
                      <a:endParaRPr lang="en-US" sz="2800" dirty="0">
                        <a:latin typeface="Orly's Font 2" pitchFamily="66" charset="0"/>
                      </a:endParaRPr>
                    </a:p>
                  </a:txBody>
                  <a:tcPr marT="38100" marB="38100" anchor="ctr"/>
                </a:tc>
                <a:tc>
                  <a:txBody>
                    <a:bodyPr/>
                    <a:lstStyle/>
                    <a:p>
                      <a:pPr algn="ctr"/>
                      <a:endParaRPr lang="en-US" sz="2800" dirty="0">
                        <a:latin typeface="Orly's Font 2" pitchFamily="66" charset="0"/>
                      </a:endParaRPr>
                    </a:p>
                  </a:txBody>
                  <a:tcPr marT="38100" marB="38100" anchor="ctr"/>
                </a:tc>
              </a:tr>
            </a:tbl>
          </a:graphicData>
        </a:graphic>
      </p:graphicFrame>
      <p:sp>
        <p:nvSpPr>
          <p:cNvPr id="37" name="TextBox 36"/>
          <p:cNvSpPr txBox="1"/>
          <p:nvPr/>
        </p:nvSpPr>
        <p:spPr>
          <a:xfrm>
            <a:off x="4343400" y="1639609"/>
            <a:ext cx="685800" cy="769441"/>
          </a:xfrm>
          <a:prstGeom prst="rect">
            <a:avLst/>
          </a:prstGeom>
          <a:noFill/>
        </p:spPr>
        <p:txBody>
          <a:bodyPr wrap="square" rtlCol="0">
            <a:spAutoFit/>
          </a:bodyPr>
          <a:lstStyle/>
          <a:p>
            <a:pPr algn="ctr"/>
            <a:r>
              <a:rPr lang="en-US" sz="4400" dirty="0">
                <a:solidFill>
                  <a:schemeClr val="accent1">
                    <a:lumMod val="50000"/>
                  </a:schemeClr>
                </a:solidFill>
                <a:latin typeface="Orly's Font 2"/>
                <a:ea typeface="Verdana" pitchFamily="34" charset="0"/>
                <a:cs typeface="Orly's Font 2"/>
              </a:rPr>
              <a:t>1</a:t>
            </a:r>
            <a:endParaRPr lang="en-US" sz="4400" dirty="0" smtClean="0">
              <a:solidFill>
                <a:schemeClr val="accent1">
                  <a:lumMod val="50000"/>
                </a:schemeClr>
              </a:solidFill>
              <a:latin typeface="Orly's Font 2"/>
              <a:ea typeface="Verdana" pitchFamily="34" charset="0"/>
              <a:cs typeface="Orly's Font 2"/>
            </a:endParaRPr>
          </a:p>
        </p:txBody>
      </p:sp>
      <p:grpSp>
        <p:nvGrpSpPr>
          <p:cNvPr id="38" name="Group 37"/>
          <p:cNvGrpSpPr>
            <a:grpSpLocks noChangeAspect="1"/>
          </p:cNvGrpSpPr>
          <p:nvPr/>
        </p:nvGrpSpPr>
        <p:grpSpPr>
          <a:xfrm>
            <a:off x="5751450" y="2686050"/>
            <a:ext cx="272430" cy="2075141"/>
            <a:chOff x="7086600" y="1327908"/>
            <a:chExt cx="272430" cy="2075141"/>
          </a:xfrm>
          <a:solidFill>
            <a:schemeClr val="accent6"/>
          </a:solidFill>
        </p:grpSpPr>
        <p:sp>
          <p:nvSpPr>
            <p:cNvPr id="39" name="Cube 38"/>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 name="Cube 39"/>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Cube 40"/>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Cube 41"/>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 name="Cube 42"/>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 name="Cube 43"/>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 name="Cube 44"/>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 name="Cube 45"/>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Cube 46"/>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Cube 47"/>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49" name="TextBox 48"/>
          <p:cNvSpPr txBox="1"/>
          <p:nvPr/>
        </p:nvSpPr>
        <p:spPr>
          <a:xfrm>
            <a:off x="7077233" y="1639609"/>
            <a:ext cx="5715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0</a:t>
            </a:r>
          </a:p>
        </p:txBody>
      </p:sp>
      <p:sp>
        <p:nvSpPr>
          <p:cNvPr id="50" name="TextBox 49"/>
          <p:cNvSpPr txBox="1"/>
          <p:nvPr/>
        </p:nvSpPr>
        <p:spPr>
          <a:xfrm>
            <a:off x="7077233" y="1639609"/>
            <a:ext cx="685800" cy="769441"/>
          </a:xfrm>
          <a:prstGeom prst="rect">
            <a:avLst/>
          </a:prstGeom>
          <a:noFill/>
        </p:spPr>
        <p:txBody>
          <a:bodyPr wrap="square" rtlCol="0">
            <a:spAutoFit/>
          </a:bodyPr>
          <a:lstStyle/>
          <a:p>
            <a:pPr algn="ctr"/>
            <a:r>
              <a:rPr lang="en-US" sz="4400" dirty="0">
                <a:solidFill>
                  <a:schemeClr val="accent1">
                    <a:lumMod val="50000"/>
                  </a:schemeClr>
                </a:solidFill>
                <a:latin typeface="Orly's Font 2"/>
                <a:ea typeface="Verdana" pitchFamily="34" charset="0"/>
                <a:cs typeface="Orly's Font 2"/>
              </a:rPr>
              <a:t>1</a:t>
            </a:r>
            <a:endParaRPr lang="en-US" sz="4400" dirty="0" smtClean="0">
              <a:solidFill>
                <a:schemeClr val="accent1">
                  <a:lumMod val="50000"/>
                </a:schemeClr>
              </a:solidFill>
              <a:latin typeface="Orly's Font 2"/>
              <a:ea typeface="Verdana" pitchFamily="34" charset="0"/>
              <a:cs typeface="Orly's Font 2"/>
            </a:endParaRPr>
          </a:p>
        </p:txBody>
      </p:sp>
      <p:sp>
        <p:nvSpPr>
          <p:cNvPr id="24" name="Cube 23"/>
          <p:cNvSpPr>
            <a:spLocks noChangeAspect="1"/>
          </p:cNvSpPr>
          <p:nvPr/>
        </p:nvSpPr>
        <p:spPr>
          <a:xfrm>
            <a:off x="6808941" y="2781443"/>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 name="Cube 50"/>
          <p:cNvSpPr>
            <a:spLocks noChangeAspect="1"/>
          </p:cNvSpPr>
          <p:nvPr/>
        </p:nvSpPr>
        <p:spPr>
          <a:xfrm>
            <a:off x="7186212" y="2782609"/>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 name="TextBox 51"/>
          <p:cNvSpPr txBox="1"/>
          <p:nvPr/>
        </p:nvSpPr>
        <p:spPr>
          <a:xfrm>
            <a:off x="7077233" y="1639609"/>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2</a:t>
            </a:r>
          </a:p>
        </p:txBody>
      </p:sp>
      <p:sp>
        <p:nvSpPr>
          <p:cNvPr id="53" name="Cube 52"/>
          <p:cNvSpPr>
            <a:spLocks noChangeAspect="1"/>
          </p:cNvSpPr>
          <p:nvPr/>
        </p:nvSpPr>
        <p:spPr>
          <a:xfrm>
            <a:off x="7529112" y="2782609"/>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 name="TextBox 53"/>
          <p:cNvSpPr txBox="1"/>
          <p:nvPr/>
        </p:nvSpPr>
        <p:spPr>
          <a:xfrm>
            <a:off x="7077233" y="1639609"/>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3</a:t>
            </a:r>
          </a:p>
        </p:txBody>
      </p:sp>
      <p:sp>
        <p:nvSpPr>
          <p:cNvPr id="55" name="Cube 54"/>
          <p:cNvSpPr>
            <a:spLocks noChangeAspect="1"/>
          </p:cNvSpPr>
          <p:nvPr/>
        </p:nvSpPr>
        <p:spPr>
          <a:xfrm>
            <a:off x="7888621" y="2782609"/>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 name="TextBox 55"/>
          <p:cNvSpPr txBox="1"/>
          <p:nvPr/>
        </p:nvSpPr>
        <p:spPr>
          <a:xfrm>
            <a:off x="7077233" y="1639609"/>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4</a:t>
            </a:r>
          </a:p>
        </p:txBody>
      </p:sp>
      <p:sp>
        <p:nvSpPr>
          <p:cNvPr id="57" name="Cube 56"/>
          <p:cNvSpPr>
            <a:spLocks noChangeAspect="1"/>
          </p:cNvSpPr>
          <p:nvPr/>
        </p:nvSpPr>
        <p:spPr>
          <a:xfrm>
            <a:off x="8231521" y="2782609"/>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 name="TextBox 57"/>
          <p:cNvSpPr txBox="1"/>
          <p:nvPr/>
        </p:nvSpPr>
        <p:spPr>
          <a:xfrm>
            <a:off x="7077233" y="1639609"/>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5</a:t>
            </a:r>
          </a:p>
        </p:txBody>
      </p:sp>
      <p:sp>
        <p:nvSpPr>
          <p:cNvPr id="59" name="Cube 58"/>
          <p:cNvSpPr>
            <a:spLocks noChangeAspect="1"/>
          </p:cNvSpPr>
          <p:nvPr/>
        </p:nvSpPr>
        <p:spPr>
          <a:xfrm>
            <a:off x="6817822" y="3053617"/>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 name="TextBox 59"/>
          <p:cNvSpPr txBox="1"/>
          <p:nvPr/>
        </p:nvSpPr>
        <p:spPr>
          <a:xfrm>
            <a:off x="7077233" y="1639609"/>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6</a:t>
            </a:r>
          </a:p>
        </p:txBody>
      </p:sp>
      <p:sp>
        <p:nvSpPr>
          <p:cNvPr id="61" name="Cube 60"/>
          <p:cNvSpPr>
            <a:spLocks noChangeAspect="1"/>
          </p:cNvSpPr>
          <p:nvPr/>
        </p:nvSpPr>
        <p:spPr>
          <a:xfrm>
            <a:off x="7186212" y="3053617"/>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 name="TextBox 61"/>
          <p:cNvSpPr txBox="1"/>
          <p:nvPr/>
        </p:nvSpPr>
        <p:spPr>
          <a:xfrm>
            <a:off x="7086600" y="1652733"/>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7</a:t>
            </a:r>
          </a:p>
        </p:txBody>
      </p:sp>
      <p:sp>
        <p:nvSpPr>
          <p:cNvPr id="63" name="Cube 62"/>
          <p:cNvSpPr>
            <a:spLocks noChangeAspect="1"/>
          </p:cNvSpPr>
          <p:nvPr/>
        </p:nvSpPr>
        <p:spPr>
          <a:xfrm>
            <a:off x="7529112" y="3053617"/>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 name="TextBox 63"/>
          <p:cNvSpPr txBox="1"/>
          <p:nvPr/>
        </p:nvSpPr>
        <p:spPr>
          <a:xfrm>
            <a:off x="7077233" y="1639609"/>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8</a:t>
            </a:r>
          </a:p>
        </p:txBody>
      </p:sp>
      <p:sp>
        <p:nvSpPr>
          <p:cNvPr id="66" name="Cube 65"/>
          <p:cNvSpPr>
            <a:spLocks noChangeAspect="1"/>
          </p:cNvSpPr>
          <p:nvPr/>
        </p:nvSpPr>
        <p:spPr>
          <a:xfrm>
            <a:off x="7888621" y="3053617"/>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 name="TextBox 66"/>
          <p:cNvSpPr txBox="1"/>
          <p:nvPr/>
        </p:nvSpPr>
        <p:spPr>
          <a:xfrm>
            <a:off x="7077233" y="1639609"/>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9</a:t>
            </a:r>
          </a:p>
        </p:txBody>
      </p:sp>
      <p:sp>
        <p:nvSpPr>
          <p:cNvPr id="68" name="Cube 67"/>
          <p:cNvSpPr>
            <a:spLocks noChangeAspect="1"/>
          </p:cNvSpPr>
          <p:nvPr/>
        </p:nvSpPr>
        <p:spPr>
          <a:xfrm>
            <a:off x="8231521" y="3053617"/>
            <a:ext cx="225510" cy="203933"/>
          </a:xfrm>
          <a:prstGeom prst="cube">
            <a:avLst/>
          </a:prstGeom>
          <a:solidFill>
            <a:schemeClr val="accent4"/>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70" name="Group 69"/>
          <p:cNvGrpSpPr>
            <a:grpSpLocks noChangeAspect="1"/>
          </p:cNvGrpSpPr>
          <p:nvPr/>
        </p:nvGrpSpPr>
        <p:grpSpPr>
          <a:xfrm>
            <a:off x="5465250" y="2686050"/>
            <a:ext cx="272430" cy="2075141"/>
            <a:chOff x="7086600" y="1327908"/>
            <a:chExt cx="272430" cy="2075141"/>
          </a:xfrm>
          <a:solidFill>
            <a:schemeClr val="accent6"/>
          </a:solidFill>
        </p:grpSpPr>
        <p:sp>
          <p:nvSpPr>
            <p:cNvPr id="71" name="Cube 70"/>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 name="Cube 71"/>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 name="Cube 72"/>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 name="Cube 73"/>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 name="Cube 74"/>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 name="Cube 75"/>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 name="Cube 76"/>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 name="Cube 77"/>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 name="Cube 78"/>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 name="Cube 79"/>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81" name="TextBox 80"/>
          <p:cNvSpPr txBox="1"/>
          <p:nvPr/>
        </p:nvSpPr>
        <p:spPr>
          <a:xfrm>
            <a:off x="4343400" y="1678119"/>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2</a:t>
            </a:r>
          </a:p>
        </p:txBody>
      </p:sp>
      <p:grpSp>
        <p:nvGrpSpPr>
          <p:cNvPr id="69" name="Group 68"/>
          <p:cNvGrpSpPr>
            <a:grpSpLocks noChangeAspect="1"/>
          </p:cNvGrpSpPr>
          <p:nvPr/>
        </p:nvGrpSpPr>
        <p:grpSpPr>
          <a:xfrm>
            <a:off x="5179050" y="2686050"/>
            <a:ext cx="272430" cy="2075141"/>
            <a:chOff x="7086600" y="1327908"/>
            <a:chExt cx="272430" cy="2075141"/>
          </a:xfrm>
          <a:solidFill>
            <a:schemeClr val="accent6"/>
          </a:solidFill>
        </p:grpSpPr>
        <p:sp>
          <p:nvSpPr>
            <p:cNvPr id="82" name="Cube 81"/>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Cube 82"/>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 name="Cube 83"/>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 name="Cube 84"/>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 name="Cube 85"/>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 name="Cube 86"/>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 name="Cube 87"/>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 name="Cube 88"/>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 name="Cube 89"/>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 name="Cube 90"/>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93" name="TextBox 92"/>
          <p:cNvSpPr txBox="1"/>
          <p:nvPr/>
        </p:nvSpPr>
        <p:spPr>
          <a:xfrm>
            <a:off x="4343400" y="1657350"/>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3</a:t>
            </a:r>
          </a:p>
        </p:txBody>
      </p:sp>
      <p:grpSp>
        <p:nvGrpSpPr>
          <p:cNvPr id="94" name="Group 93"/>
          <p:cNvGrpSpPr>
            <a:grpSpLocks noChangeAspect="1"/>
          </p:cNvGrpSpPr>
          <p:nvPr/>
        </p:nvGrpSpPr>
        <p:grpSpPr>
          <a:xfrm>
            <a:off x="4894380" y="2686050"/>
            <a:ext cx="272430" cy="2075141"/>
            <a:chOff x="7086600" y="1327908"/>
            <a:chExt cx="272430" cy="2075141"/>
          </a:xfrm>
          <a:solidFill>
            <a:schemeClr val="accent6"/>
          </a:solidFill>
        </p:grpSpPr>
        <p:sp>
          <p:nvSpPr>
            <p:cNvPr id="95" name="Cube 94"/>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 name="Cube 95"/>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 name="Cube 96"/>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 name="Cube 97"/>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 name="Cube 98"/>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 name="Cube 99"/>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 name="Cube 100"/>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 name="Cube 101"/>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 name="Cube 102"/>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 name="Cube 103"/>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05" name="TextBox 104"/>
          <p:cNvSpPr txBox="1"/>
          <p:nvPr/>
        </p:nvSpPr>
        <p:spPr>
          <a:xfrm>
            <a:off x="4343400" y="1657350"/>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4</a:t>
            </a:r>
          </a:p>
        </p:txBody>
      </p:sp>
      <p:grpSp>
        <p:nvGrpSpPr>
          <p:cNvPr id="106" name="Group 105"/>
          <p:cNvGrpSpPr>
            <a:grpSpLocks noChangeAspect="1"/>
          </p:cNvGrpSpPr>
          <p:nvPr/>
        </p:nvGrpSpPr>
        <p:grpSpPr>
          <a:xfrm>
            <a:off x="4606650" y="2697389"/>
            <a:ext cx="272430" cy="2075141"/>
            <a:chOff x="7086600" y="1327908"/>
            <a:chExt cx="272430" cy="2075141"/>
          </a:xfrm>
          <a:solidFill>
            <a:schemeClr val="accent6"/>
          </a:solidFill>
        </p:grpSpPr>
        <p:sp>
          <p:nvSpPr>
            <p:cNvPr id="107" name="Cube 106"/>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 name="Cube 107"/>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 name="Cube 108"/>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 name="Cube 109"/>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 name="Cube 110"/>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 name="Cube 111"/>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 name="Cube 112"/>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 name="Cube 113"/>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 name="Cube 114"/>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 name="Cube 115"/>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17" name="TextBox 116"/>
          <p:cNvSpPr txBox="1"/>
          <p:nvPr/>
        </p:nvSpPr>
        <p:spPr>
          <a:xfrm>
            <a:off x="4343400" y="1657350"/>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5</a:t>
            </a:r>
          </a:p>
        </p:txBody>
      </p:sp>
      <p:grpSp>
        <p:nvGrpSpPr>
          <p:cNvPr id="118" name="Group 117"/>
          <p:cNvGrpSpPr>
            <a:grpSpLocks noChangeAspect="1"/>
          </p:cNvGrpSpPr>
          <p:nvPr/>
        </p:nvGrpSpPr>
        <p:grpSpPr>
          <a:xfrm>
            <a:off x="4228830" y="2686050"/>
            <a:ext cx="272430" cy="2075141"/>
            <a:chOff x="7086600" y="1327908"/>
            <a:chExt cx="272430" cy="2075141"/>
          </a:xfrm>
          <a:solidFill>
            <a:schemeClr val="accent6"/>
          </a:solidFill>
        </p:grpSpPr>
        <p:sp>
          <p:nvSpPr>
            <p:cNvPr id="119" name="Cube 118"/>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 name="Cube 119"/>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 name="Cube 120"/>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 name="Cube 121"/>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 name="Cube 122"/>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 name="Cube 123"/>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 name="Cube 124"/>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 name="Cube 125"/>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 name="Cube 126"/>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 name="Cube 127"/>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29" name="TextBox 128"/>
          <p:cNvSpPr txBox="1"/>
          <p:nvPr/>
        </p:nvSpPr>
        <p:spPr>
          <a:xfrm>
            <a:off x="4343400" y="1657350"/>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6</a:t>
            </a:r>
          </a:p>
        </p:txBody>
      </p:sp>
      <p:grpSp>
        <p:nvGrpSpPr>
          <p:cNvPr id="130" name="Group 129"/>
          <p:cNvGrpSpPr>
            <a:grpSpLocks noChangeAspect="1"/>
          </p:cNvGrpSpPr>
          <p:nvPr/>
        </p:nvGrpSpPr>
        <p:grpSpPr>
          <a:xfrm>
            <a:off x="3943800" y="2686050"/>
            <a:ext cx="272430" cy="2075141"/>
            <a:chOff x="7086600" y="1327908"/>
            <a:chExt cx="272430" cy="2075141"/>
          </a:xfrm>
          <a:solidFill>
            <a:schemeClr val="accent6"/>
          </a:solidFill>
        </p:grpSpPr>
        <p:sp>
          <p:nvSpPr>
            <p:cNvPr id="131" name="Cube 130"/>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 name="Cube 131"/>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 name="Cube 132"/>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 name="Cube 133"/>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 name="Cube 134"/>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 name="Cube 135"/>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 name="Cube 136"/>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 name="Cube 137"/>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 name="Cube 138"/>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 name="Cube 139"/>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41" name="TextBox 140"/>
          <p:cNvSpPr txBox="1"/>
          <p:nvPr/>
        </p:nvSpPr>
        <p:spPr>
          <a:xfrm>
            <a:off x="4343400" y="1657350"/>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7</a:t>
            </a:r>
          </a:p>
        </p:txBody>
      </p:sp>
      <p:grpSp>
        <p:nvGrpSpPr>
          <p:cNvPr id="142" name="Group 141"/>
          <p:cNvGrpSpPr>
            <a:grpSpLocks noChangeAspect="1"/>
          </p:cNvGrpSpPr>
          <p:nvPr/>
        </p:nvGrpSpPr>
        <p:grpSpPr>
          <a:xfrm>
            <a:off x="3657600" y="2686050"/>
            <a:ext cx="272430" cy="2075141"/>
            <a:chOff x="7086600" y="1327908"/>
            <a:chExt cx="272430" cy="2075141"/>
          </a:xfrm>
          <a:solidFill>
            <a:schemeClr val="accent6"/>
          </a:solidFill>
        </p:grpSpPr>
        <p:sp>
          <p:nvSpPr>
            <p:cNvPr id="143" name="Cube 142"/>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 name="Cube 143"/>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 name="Cube 144"/>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 name="Cube 145"/>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 name="Cube 146"/>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 name="Cube 147"/>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 name="Cube 148"/>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 name="Cube 149"/>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 name="Cube 150"/>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 name="Cube 151"/>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53" name="TextBox 152"/>
          <p:cNvSpPr txBox="1"/>
          <p:nvPr/>
        </p:nvSpPr>
        <p:spPr>
          <a:xfrm>
            <a:off x="4343400" y="1657350"/>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8</a:t>
            </a:r>
          </a:p>
        </p:txBody>
      </p:sp>
      <p:grpSp>
        <p:nvGrpSpPr>
          <p:cNvPr id="154" name="Group 153"/>
          <p:cNvGrpSpPr>
            <a:grpSpLocks noChangeAspect="1"/>
          </p:cNvGrpSpPr>
          <p:nvPr/>
        </p:nvGrpSpPr>
        <p:grpSpPr>
          <a:xfrm>
            <a:off x="3371400" y="2686050"/>
            <a:ext cx="272430" cy="2075141"/>
            <a:chOff x="7086600" y="1327908"/>
            <a:chExt cx="272430" cy="2075141"/>
          </a:xfrm>
          <a:solidFill>
            <a:schemeClr val="accent6"/>
          </a:solidFill>
        </p:grpSpPr>
        <p:sp>
          <p:nvSpPr>
            <p:cNvPr id="155" name="Cube 154"/>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 name="Cube 155"/>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 name="Cube 156"/>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 name="Cube 157"/>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 name="Cube 158"/>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 name="Cube 159"/>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 name="Cube 160"/>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 name="Cube 161"/>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 name="Cube 162"/>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 name="Cube 163"/>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76" name="TextBox 175"/>
          <p:cNvSpPr txBox="1"/>
          <p:nvPr/>
        </p:nvSpPr>
        <p:spPr>
          <a:xfrm>
            <a:off x="4343400" y="1657350"/>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9</a:t>
            </a:r>
          </a:p>
        </p:txBody>
      </p:sp>
      <p:sp>
        <p:nvSpPr>
          <p:cNvPr id="178" name="TextBox 177"/>
          <p:cNvSpPr txBox="1"/>
          <p:nvPr/>
        </p:nvSpPr>
        <p:spPr>
          <a:xfrm>
            <a:off x="4343400" y="1657350"/>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0</a:t>
            </a:r>
          </a:p>
        </p:txBody>
      </p:sp>
      <p:sp>
        <p:nvSpPr>
          <p:cNvPr id="179" name="TextBox 178"/>
          <p:cNvSpPr txBox="1"/>
          <p:nvPr/>
        </p:nvSpPr>
        <p:spPr>
          <a:xfrm>
            <a:off x="1438740" y="1623333"/>
            <a:ext cx="685800" cy="769441"/>
          </a:xfrm>
          <a:prstGeom prst="rect">
            <a:avLst/>
          </a:prstGeom>
          <a:noFill/>
        </p:spPr>
        <p:txBody>
          <a:bodyPr wrap="square" rtlCol="0">
            <a:spAutoFit/>
          </a:bodyPr>
          <a:lstStyle/>
          <a:p>
            <a:pPr algn="ctr"/>
            <a:r>
              <a:rPr lang="en-US" sz="4400" dirty="0" smtClean="0">
                <a:solidFill>
                  <a:schemeClr val="accent1">
                    <a:lumMod val="50000"/>
                  </a:schemeClr>
                </a:solidFill>
                <a:latin typeface="Orly's Font 2"/>
                <a:ea typeface="Verdana" pitchFamily="34" charset="0"/>
                <a:cs typeface="Orly's Font 2"/>
              </a:rPr>
              <a:t>1</a:t>
            </a:r>
          </a:p>
        </p:txBody>
      </p:sp>
      <p:grpSp>
        <p:nvGrpSpPr>
          <p:cNvPr id="181" name="Group 180"/>
          <p:cNvGrpSpPr>
            <a:grpSpLocks noChangeAspect="1"/>
          </p:cNvGrpSpPr>
          <p:nvPr/>
        </p:nvGrpSpPr>
        <p:grpSpPr>
          <a:xfrm>
            <a:off x="3086100" y="2686050"/>
            <a:ext cx="272430" cy="2075141"/>
            <a:chOff x="7086600" y="1327908"/>
            <a:chExt cx="272430" cy="2075141"/>
          </a:xfrm>
          <a:solidFill>
            <a:schemeClr val="accent6"/>
          </a:solidFill>
        </p:grpSpPr>
        <p:sp>
          <p:nvSpPr>
            <p:cNvPr id="182" name="Cube 181"/>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 name="Cube 182"/>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 name="Cube 183"/>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 name="Cube 184"/>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 name="Cube 185"/>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 name="Cube 186"/>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 name="Cube 187"/>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 name="Cube 188"/>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 name="Cube 189"/>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 name="Cube 190"/>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 name="Group 5"/>
          <p:cNvGrpSpPr/>
          <p:nvPr/>
        </p:nvGrpSpPr>
        <p:grpSpPr>
          <a:xfrm>
            <a:off x="457200" y="2686050"/>
            <a:ext cx="1943100" cy="1920474"/>
            <a:chOff x="-2857500" y="-82558"/>
            <a:chExt cx="2686500" cy="2655218"/>
          </a:xfrm>
        </p:grpSpPr>
        <p:grpSp>
          <p:nvGrpSpPr>
            <p:cNvPr id="314" name="Group 313"/>
            <p:cNvGrpSpPr/>
            <p:nvPr/>
          </p:nvGrpSpPr>
          <p:grpSpPr>
            <a:xfrm>
              <a:off x="-2857500" y="-79828"/>
              <a:ext cx="342900" cy="2652488"/>
              <a:chOff x="-1257300" y="-80738"/>
              <a:chExt cx="342900" cy="2652488"/>
            </a:xfrm>
          </p:grpSpPr>
          <p:sp>
            <p:nvSpPr>
              <p:cNvPr id="315" name="Cube 314"/>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6" name="Cube 315"/>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7" name="Cube 316"/>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8" name="Cube 317"/>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9" name="Cube 318"/>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0" name="Cube 319"/>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1" name="Cube 320"/>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2" name="Cube 321"/>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3" name="Cube 322"/>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4" name="Cube 323"/>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 name="Group 4"/>
            <p:cNvGrpSpPr/>
            <p:nvPr/>
          </p:nvGrpSpPr>
          <p:grpSpPr>
            <a:xfrm>
              <a:off x="-2594880" y="-80738"/>
              <a:ext cx="342900" cy="2652488"/>
              <a:chOff x="-1257300" y="-80738"/>
              <a:chExt cx="342900" cy="2652488"/>
            </a:xfrm>
          </p:grpSpPr>
          <p:sp>
            <p:nvSpPr>
              <p:cNvPr id="4" name="Cube 3"/>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5" name="Cube 304"/>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6" name="Cube 305"/>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7" name="Cube 306"/>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8" name="Cube 307"/>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9" name="Cube 308"/>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0" name="Cube 309"/>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1" name="Cube 310"/>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2" name="Cube 311"/>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3" name="Cube 312"/>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25" name="Group 324"/>
            <p:cNvGrpSpPr/>
            <p:nvPr/>
          </p:nvGrpSpPr>
          <p:grpSpPr>
            <a:xfrm>
              <a:off x="-2343600" y="-80738"/>
              <a:ext cx="342900" cy="2652488"/>
              <a:chOff x="-1257300" y="-80738"/>
              <a:chExt cx="342900" cy="2652488"/>
            </a:xfrm>
          </p:grpSpPr>
          <p:sp>
            <p:nvSpPr>
              <p:cNvPr id="326" name="Cube 325"/>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7" name="Cube 326"/>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8" name="Cube 327"/>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9" name="Cube 328"/>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0" name="Cube 329"/>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1" name="Cube 330"/>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2" name="Cube 331"/>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3" name="Cube 332"/>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4" name="Cube 333"/>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5" name="Cube 334"/>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36" name="Group 335"/>
            <p:cNvGrpSpPr/>
            <p:nvPr/>
          </p:nvGrpSpPr>
          <p:grpSpPr>
            <a:xfrm>
              <a:off x="-2080980" y="-81648"/>
              <a:ext cx="342900" cy="2652488"/>
              <a:chOff x="-1257300" y="-80738"/>
              <a:chExt cx="342900" cy="2652488"/>
            </a:xfrm>
          </p:grpSpPr>
          <p:sp>
            <p:nvSpPr>
              <p:cNvPr id="337" name="Cube 336"/>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8" name="Cube 337"/>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9" name="Cube 338"/>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0" name="Cube 339"/>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1" name="Cube 340"/>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2" name="Cube 341"/>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3" name="Cube 342"/>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4" name="Cube 343"/>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5" name="Cube 344"/>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6" name="Cube 345"/>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7" name="Group 346"/>
            <p:cNvGrpSpPr/>
            <p:nvPr/>
          </p:nvGrpSpPr>
          <p:grpSpPr>
            <a:xfrm>
              <a:off x="-1816560" y="-80738"/>
              <a:ext cx="342900" cy="2652488"/>
              <a:chOff x="-1257300" y="-80738"/>
              <a:chExt cx="342900" cy="2652488"/>
            </a:xfrm>
          </p:grpSpPr>
          <p:sp>
            <p:nvSpPr>
              <p:cNvPr id="348" name="Cube 347"/>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9" name="Cube 348"/>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0" name="Cube 349"/>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1" name="Cube 350"/>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2" name="Cube 351"/>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3" name="Cube 352"/>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4" name="Cube 353"/>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5" name="Cube 354"/>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6" name="Cube 355"/>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7" name="Cube 356"/>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58" name="Group 357"/>
            <p:cNvGrpSpPr/>
            <p:nvPr/>
          </p:nvGrpSpPr>
          <p:grpSpPr>
            <a:xfrm>
              <a:off x="-1553940" y="-81648"/>
              <a:ext cx="342900" cy="2652488"/>
              <a:chOff x="-1257300" y="-80738"/>
              <a:chExt cx="342900" cy="2652488"/>
            </a:xfrm>
          </p:grpSpPr>
          <p:sp>
            <p:nvSpPr>
              <p:cNvPr id="359" name="Cube 358"/>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0" name="Cube 359"/>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1" name="Cube 360"/>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2" name="Cube 361"/>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3" name="Cube 362"/>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4" name="Cube 363"/>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5" name="Cube 364"/>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6" name="Cube 365"/>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7" name="Cube 366"/>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8" name="Cube 367"/>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69" name="Group 368"/>
            <p:cNvGrpSpPr/>
            <p:nvPr/>
          </p:nvGrpSpPr>
          <p:grpSpPr>
            <a:xfrm>
              <a:off x="-1302660" y="-81648"/>
              <a:ext cx="342900" cy="2652488"/>
              <a:chOff x="-1257300" y="-80738"/>
              <a:chExt cx="342900" cy="2652488"/>
            </a:xfrm>
          </p:grpSpPr>
          <p:sp>
            <p:nvSpPr>
              <p:cNvPr id="370" name="Cube 369"/>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1" name="Cube 370"/>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2" name="Cube 371"/>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3" name="Cube 372"/>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4" name="Cube 373"/>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5" name="Cube 374"/>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6" name="Cube 375"/>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7" name="Cube 376"/>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8" name="Cube 377"/>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9" name="Cube 378"/>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80" name="Group 379"/>
            <p:cNvGrpSpPr/>
            <p:nvPr/>
          </p:nvGrpSpPr>
          <p:grpSpPr>
            <a:xfrm>
              <a:off x="-1040040" y="-82558"/>
              <a:ext cx="342900" cy="2652488"/>
              <a:chOff x="-1257300" y="-80738"/>
              <a:chExt cx="342900" cy="2652488"/>
            </a:xfrm>
          </p:grpSpPr>
          <p:sp>
            <p:nvSpPr>
              <p:cNvPr id="381" name="Cube 380"/>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2" name="Cube 381"/>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3" name="Cube 382"/>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4" name="Cube 383"/>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5" name="Cube 384"/>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6" name="Cube 385"/>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7" name="Cube 386"/>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8" name="Cube 387"/>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9" name="Cube 388"/>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0" name="Cube 389"/>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91" name="Group 390"/>
            <p:cNvGrpSpPr/>
            <p:nvPr/>
          </p:nvGrpSpPr>
          <p:grpSpPr>
            <a:xfrm>
              <a:off x="-776520" y="-80738"/>
              <a:ext cx="342900" cy="2652488"/>
              <a:chOff x="-1257300" y="-80738"/>
              <a:chExt cx="342900" cy="2652488"/>
            </a:xfrm>
          </p:grpSpPr>
          <p:sp>
            <p:nvSpPr>
              <p:cNvPr id="392" name="Cube 391"/>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3" name="Cube 392"/>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4" name="Cube 393"/>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5" name="Cube 394"/>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6" name="Cube 395"/>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7" name="Cube 396"/>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8" name="Cube 397"/>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9" name="Cube 398"/>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0" name="Cube 399"/>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1" name="Cube 400"/>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2" name="Group 401"/>
            <p:cNvGrpSpPr/>
            <p:nvPr/>
          </p:nvGrpSpPr>
          <p:grpSpPr>
            <a:xfrm>
              <a:off x="-513900" y="-81648"/>
              <a:ext cx="342900" cy="2652488"/>
              <a:chOff x="-1257300" y="-80738"/>
              <a:chExt cx="342900" cy="2652488"/>
            </a:xfrm>
          </p:grpSpPr>
          <p:sp>
            <p:nvSpPr>
              <p:cNvPr id="403" name="Cube 402"/>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4" name="Cube 403"/>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5" name="Cube 404"/>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6" name="Cube 405"/>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7" name="Cube 406"/>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8" name="Cube 407"/>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9" name="Cube 408"/>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0" name="Cube 409"/>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1" name="Cube 410"/>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2" name="Cube 411"/>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Tree>
    <p:extLst>
      <p:ext uri="{BB962C8B-B14F-4D97-AF65-F5344CB8AC3E}">
        <p14:creationId xmlns:p14="http://schemas.microsoft.com/office/powerpoint/2010/main" val="1714744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par>
                                <p:cTn id="14" presetID="10" presetClass="entr" presetSubtype="0"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49"/>
                                        </p:tgtEl>
                                        <p:attrNameLst>
                                          <p:attrName>style.visibility</p:attrName>
                                        </p:attrNameLst>
                                      </p:cBhvr>
                                      <p:to>
                                        <p:strVal val="hidden"/>
                                      </p:to>
                                    </p:set>
                                  </p:childTnLst>
                                </p:cTn>
                              </p:par>
                              <p:par>
                                <p:cTn id="23" presetID="1" presetClass="entr" presetSubtype="0" fill="hold" grpId="1" nodeType="with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2" nodeType="clickEffect">
                                  <p:stCondLst>
                                    <p:cond delay="0"/>
                                  </p:stCondLst>
                                  <p:childTnLst>
                                    <p:set>
                                      <p:cBhvr>
                                        <p:cTn id="28" dur="1" fill="hold">
                                          <p:stCondLst>
                                            <p:cond delay="0"/>
                                          </p:stCondLst>
                                        </p:cTn>
                                        <p:tgtEl>
                                          <p:spTgt spid="50"/>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par>
                                <p:cTn id="32" presetID="1" presetClass="entr" presetSubtype="0" fill="hold" grpId="0" nodeType="with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grpId="1" nodeType="clickEffect">
                                  <p:stCondLst>
                                    <p:cond delay="0"/>
                                  </p:stCondLst>
                                  <p:childTnLst>
                                    <p:set>
                                      <p:cBhvr>
                                        <p:cTn id="37" dur="1" fill="hold">
                                          <p:stCondLst>
                                            <p:cond delay="0"/>
                                          </p:stCondLst>
                                        </p:cTn>
                                        <p:tgtEl>
                                          <p:spTgt spid="52"/>
                                        </p:tgtEl>
                                        <p:attrNameLst>
                                          <p:attrName>style.visibility</p:attrName>
                                        </p:attrNameLst>
                                      </p:cBhvr>
                                      <p:to>
                                        <p:strVal val="hidden"/>
                                      </p:to>
                                    </p:set>
                                  </p:childTnLst>
                                </p:cTn>
                              </p:par>
                              <p:par>
                                <p:cTn id="38" presetID="10" presetClass="entr" presetSubtype="0"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par>
                                <p:cTn id="41" presetID="1" presetClass="entr" presetSubtype="0"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54"/>
                                        </p:tgtEl>
                                        <p:attrNameLst>
                                          <p:attrName>style.visibility</p:attrName>
                                        </p:attrNameLst>
                                      </p:cBhvr>
                                      <p:to>
                                        <p:strVal val="hidden"/>
                                      </p:to>
                                    </p:set>
                                  </p:childTnLst>
                                </p:cTn>
                              </p:par>
                              <p:par>
                                <p:cTn id="47" presetID="10" presetClass="entr" presetSubtype="0"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500"/>
                                        <p:tgtEl>
                                          <p:spTgt spid="55"/>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grpId="1" nodeType="clickEffect">
                                  <p:stCondLst>
                                    <p:cond delay="0"/>
                                  </p:stCondLst>
                                  <p:childTnLst>
                                    <p:set>
                                      <p:cBhvr>
                                        <p:cTn id="55" dur="1" fill="hold">
                                          <p:stCondLst>
                                            <p:cond delay="0"/>
                                          </p:stCondLst>
                                        </p:cTn>
                                        <p:tgtEl>
                                          <p:spTgt spid="56"/>
                                        </p:tgtEl>
                                        <p:attrNameLst>
                                          <p:attrName>style.visibility</p:attrName>
                                        </p:attrNameLst>
                                      </p:cBhvr>
                                      <p:to>
                                        <p:strVal val="hidden"/>
                                      </p:to>
                                    </p:set>
                                  </p:childTnLst>
                                </p:cTn>
                              </p:par>
                              <p:par>
                                <p:cTn id="56" presetID="10" presetClass="entr" presetSubtype="0" fill="hold" grpId="0" nodeType="with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fade">
                                      <p:cBhvr>
                                        <p:cTn id="58" dur="500"/>
                                        <p:tgtEl>
                                          <p:spTgt spid="57"/>
                                        </p:tgtEl>
                                      </p:cBhvr>
                                    </p:animEffect>
                                  </p:childTnLst>
                                </p:cTn>
                              </p:par>
                              <p:par>
                                <p:cTn id="59" presetID="1" presetClass="entr" presetSubtype="0"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grpId="1" nodeType="clickEffect">
                                  <p:stCondLst>
                                    <p:cond delay="0"/>
                                  </p:stCondLst>
                                  <p:childTnLst>
                                    <p:set>
                                      <p:cBhvr>
                                        <p:cTn id="64" dur="1" fill="hold">
                                          <p:stCondLst>
                                            <p:cond delay="0"/>
                                          </p:stCondLst>
                                        </p:cTn>
                                        <p:tgtEl>
                                          <p:spTgt spid="58"/>
                                        </p:tgtEl>
                                        <p:attrNameLst>
                                          <p:attrName>style.visibility</p:attrName>
                                        </p:attrNameLst>
                                      </p:cBhvr>
                                      <p:to>
                                        <p:strVal val="hidden"/>
                                      </p:to>
                                    </p:set>
                                  </p:childTnLst>
                                </p:cTn>
                              </p:par>
                              <p:par>
                                <p:cTn id="65" presetID="10" presetClass="entr" presetSubtype="0" fill="hold" grpId="0" nodeType="with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fade">
                                      <p:cBhvr>
                                        <p:cTn id="67" dur="500"/>
                                        <p:tgtEl>
                                          <p:spTgt spid="59"/>
                                        </p:tgtEl>
                                      </p:cBhvr>
                                    </p:animEffect>
                                  </p:childTnLst>
                                </p:cTn>
                              </p:par>
                              <p:par>
                                <p:cTn id="68" presetID="1" presetClass="entr" presetSubtype="0" fill="hold" grpId="0" nodeType="withEffect">
                                  <p:stCondLst>
                                    <p:cond delay="0"/>
                                  </p:stCondLst>
                                  <p:childTnLst>
                                    <p:set>
                                      <p:cBhvr>
                                        <p:cTn id="69" dur="1" fill="hold">
                                          <p:stCondLst>
                                            <p:cond delay="0"/>
                                          </p:stCondLst>
                                        </p:cTn>
                                        <p:tgtEl>
                                          <p:spTgt spid="60"/>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xit" presetSubtype="0" fill="hold" grpId="1" nodeType="clickEffect">
                                  <p:stCondLst>
                                    <p:cond delay="0"/>
                                  </p:stCondLst>
                                  <p:childTnLst>
                                    <p:set>
                                      <p:cBhvr>
                                        <p:cTn id="73" dur="1" fill="hold">
                                          <p:stCondLst>
                                            <p:cond delay="0"/>
                                          </p:stCondLst>
                                        </p:cTn>
                                        <p:tgtEl>
                                          <p:spTgt spid="60"/>
                                        </p:tgtEl>
                                        <p:attrNameLst>
                                          <p:attrName>style.visibility</p:attrName>
                                        </p:attrNameLst>
                                      </p:cBhvr>
                                      <p:to>
                                        <p:strVal val="hidden"/>
                                      </p:to>
                                    </p:set>
                                  </p:childTnLst>
                                </p:cTn>
                              </p:par>
                              <p:par>
                                <p:cTn id="74" presetID="10" presetClass="entr" presetSubtype="0" fill="hold" grpId="0" nodeType="withEffect">
                                  <p:stCondLst>
                                    <p:cond delay="0"/>
                                  </p:stCondLst>
                                  <p:childTnLst>
                                    <p:set>
                                      <p:cBhvr>
                                        <p:cTn id="75" dur="1" fill="hold">
                                          <p:stCondLst>
                                            <p:cond delay="0"/>
                                          </p:stCondLst>
                                        </p:cTn>
                                        <p:tgtEl>
                                          <p:spTgt spid="61"/>
                                        </p:tgtEl>
                                        <p:attrNameLst>
                                          <p:attrName>style.visibility</p:attrName>
                                        </p:attrNameLst>
                                      </p:cBhvr>
                                      <p:to>
                                        <p:strVal val="visible"/>
                                      </p:to>
                                    </p:set>
                                    <p:animEffect transition="in" filter="fade">
                                      <p:cBhvr>
                                        <p:cTn id="76" dur="500"/>
                                        <p:tgtEl>
                                          <p:spTgt spid="61"/>
                                        </p:tgtEl>
                                      </p:cBhvr>
                                    </p:animEffect>
                                  </p:childTnLst>
                                </p:cTn>
                              </p:par>
                              <p:par>
                                <p:cTn id="77" presetID="1" presetClass="entr" presetSubtype="0" fill="hold" grpId="0" nodeType="withEffect">
                                  <p:stCondLst>
                                    <p:cond delay="0"/>
                                  </p:stCondLst>
                                  <p:childTnLst>
                                    <p:set>
                                      <p:cBhvr>
                                        <p:cTn id="78" dur="1" fill="hold">
                                          <p:stCondLst>
                                            <p:cond delay="0"/>
                                          </p:stCondLst>
                                        </p:cTn>
                                        <p:tgtEl>
                                          <p:spTgt spid="62"/>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1" nodeType="clickEffect">
                                  <p:stCondLst>
                                    <p:cond delay="0"/>
                                  </p:stCondLst>
                                  <p:childTnLst>
                                    <p:set>
                                      <p:cBhvr>
                                        <p:cTn id="82" dur="1" fill="hold">
                                          <p:stCondLst>
                                            <p:cond delay="0"/>
                                          </p:stCondLst>
                                        </p:cTn>
                                        <p:tgtEl>
                                          <p:spTgt spid="62"/>
                                        </p:tgtEl>
                                        <p:attrNameLst>
                                          <p:attrName>style.visibility</p:attrName>
                                        </p:attrNameLst>
                                      </p:cBhvr>
                                      <p:to>
                                        <p:strVal val="hidden"/>
                                      </p:to>
                                    </p:set>
                                  </p:childTnLst>
                                </p:cTn>
                              </p:par>
                              <p:par>
                                <p:cTn id="83" presetID="10" presetClass="entr" presetSubtype="0" fill="hold" grpId="0" nodeType="withEffect">
                                  <p:stCondLst>
                                    <p:cond delay="0"/>
                                  </p:stCondLst>
                                  <p:childTnLst>
                                    <p:set>
                                      <p:cBhvr>
                                        <p:cTn id="84" dur="1" fill="hold">
                                          <p:stCondLst>
                                            <p:cond delay="0"/>
                                          </p:stCondLst>
                                        </p:cTn>
                                        <p:tgtEl>
                                          <p:spTgt spid="63"/>
                                        </p:tgtEl>
                                        <p:attrNameLst>
                                          <p:attrName>style.visibility</p:attrName>
                                        </p:attrNameLst>
                                      </p:cBhvr>
                                      <p:to>
                                        <p:strVal val="visible"/>
                                      </p:to>
                                    </p:set>
                                    <p:animEffect transition="in" filter="fade">
                                      <p:cBhvr>
                                        <p:cTn id="85" dur="500"/>
                                        <p:tgtEl>
                                          <p:spTgt spid="63"/>
                                        </p:tgtEl>
                                      </p:cBhvr>
                                    </p:animEffect>
                                  </p:childTnLst>
                                </p:cTn>
                              </p:par>
                              <p:par>
                                <p:cTn id="86" presetID="1" presetClass="entr" presetSubtype="0" fill="hold" grpId="0" nodeType="withEffect">
                                  <p:stCondLst>
                                    <p:cond delay="0"/>
                                  </p:stCondLst>
                                  <p:childTnLst>
                                    <p:set>
                                      <p:cBhvr>
                                        <p:cTn id="87" dur="1" fill="hold">
                                          <p:stCondLst>
                                            <p:cond delay="0"/>
                                          </p:stCondLst>
                                        </p:cTn>
                                        <p:tgtEl>
                                          <p:spTgt spid="64"/>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xit" presetSubtype="0" fill="hold" grpId="1" nodeType="clickEffect">
                                  <p:stCondLst>
                                    <p:cond delay="0"/>
                                  </p:stCondLst>
                                  <p:childTnLst>
                                    <p:set>
                                      <p:cBhvr>
                                        <p:cTn id="91" dur="1" fill="hold">
                                          <p:stCondLst>
                                            <p:cond delay="0"/>
                                          </p:stCondLst>
                                        </p:cTn>
                                        <p:tgtEl>
                                          <p:spTgt spid="64"/>
                                        </p:tgtEl>
                                        <p:attrNameLst>
                                          <p:attrName>style.visibility</p:attrName>
                                        </p:attrNameLst>
                                      </p:cBhvr>
                                      <p:to>
                                        <p:strVal val="hidden"/>
                                      </p:to>
                                    </p:set>
                                  </p:childTnLst>
                                </p:cTn>
                              </p:par>
                              <p:par>
                                <p:cTn id="92" presetID="10" presetClass="entr" presetSubtype="0" fill="hold" grpId="0" nodeType="with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fade">
                                      <p:cBhvr>
                                        <p:cTn id="94" dur="500"/>
                                        <p:tgtEl>
                                          <p:spTgt spid="66"/>
                                        </p:tgtEl>
                                      </p:cBhvr>
                                    </p:animEffect>
                                  </p:childTnLst>
                                </p:cTn>
                              </p:par>
                              <p:par>
                                <p:cTn id="95" presetID="1" presetClass="entr" presetSubtype="0"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grpId="1" nodeType="clickEffect">
                                  <p:stCondLst>
                                    <p:cond delay="0"/>
                                  </p:stCondLst>
                                  <p:childTnLst>
                                    <p:set>
                                      <p:cBhvr>
                                        <p:cTn id="100" dur="1" fill="hold">
                                          <p:stCondLst>
                                            <p:cond delay="0"/>
                                          </p:stCondLst>
                                        </p:cTn>
                                        <p:tgtEl>
                                          <p:spTgt spid="67"/>
                                        </p:tgtEl>
                                        <p:attrNameLst>
                                          <p:attrName>style.visibility</p:attrName>
                                        </p:attrNameLst>
                                      </p:cBhvr>
                                      <p:to>
                                        <p:strVal val="hidden"/>
                                      </p:to>
                                    </p:set>
                                  </p:childTnLst>
                                </p:cTn>
                              </p:par>
                              <p:par>
                                <p:cTn id="101" presetID="10" presetClass="entr" presetSubtype="0" fill="hold" grpId="0" nodeType="withEffect">
                                  <p:stCondLst>
                                    <p:cond delay="0"/>
                                  </p:stCondLst>
                                  <p:childTnLst>
                                    <p:set>
                                      <p:cBhvr>
                                        <p:cTn id="102" dur="1" fill="hold">
                                          <p:stCondLst>
                                            <p:cond delay="0"/>
                                          </p:stCondLst>
                                        </p:cTn>
                                        <p:tgtEl>
                                          <p:spTgt spid="68"/>
                                        </p:tgtEl>
                                        <p:attrNameLst>
                                          <p:attrName>style.visibility</p:attrName>
                                        </p:attrNameLst>
                                      </p:cBhvr>
                                      <p:to>
                                        <p:strVal val="visible"/>
                                      </p:to>
                                    </p:set>
                                    <p:animEffect transition="in" filter="fade">
                                      <p:cBhvr>
                                        <p:cTn id="103" dur="500"/>
                                        <p:tgtEl>
                                          <p:spTgt spid="68"/>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3" nodeType="click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500"/>
                                        <p:tgtEl>
                                          <p:spTgt spid="25"/>
                                        </p:tgtEl>
                                      </p:cBhvr>
                                    </p:animEffect>
                                  </p:childTnLst>
                                </p:cTn>
                              </p:par>
                              <p:par>
                                <p:cTn id="109" presetID="10" presetClass="entr" presetSubtype="0" fill="hold" nodeType="with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fade">
                                      <p:cBhvr>
                                        <p:cTn id="111" dur="500"/>
                                        <p:tgtEl>
                                          <p:spTgt spid="70"/>
                                        </p:tgtEl>
                                      </p:cBhvr>
                                    </p:animEffect>
                                  </p:childTnLst>
                                </p:cTn>
                              </p:par>
                            </p:childTnLst>
                          </p:cTn>
                        </p:par>
                      </p:childTnLst>
                    </p:cTn>
                  </p:par>
                  <p:par>
                    <p:cTn id="112" fill="hold">
                      <p:stCondLst>
                        <p:cond delay="indefinite"/>
                      </p:stCondLst>
                      <p:childTnLst>
                        <p:par>
                          <p:cTn id="113" fill="hold">
                            <p:stCondLst>
                              <p:cond delay="0"/>
                            </p:stCondLst>
                            <p:childTnLst>
                              <p:par>
                                <p:cTn id="114" presetID="1" presetClass="exit" presetSubtype="0" fill="hold" grpId="2" nodeType="clickEffect">
                                  <p:stCondLst>
                                    <p:cond delay="0"/>
                                  </p:stCondLst>
                                  <p:childTnLst>
                                    <p:set>
                                      <p:cBhvr>
                                        <p:cTn id="115" dur="1" fill="hold">
                                          <p:stCondLst>
                                            <p:cond delay="0"/>
                                          </p:stCondLst>
                                        </p:cTn>
                                        <p:tgtEl>
                                          <p:spTgt spid="67"/>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24"/>
                                        </p:tgtEl>
                                      </p:cBhvr>
                                    </p:animEffect>
                                    <p:set>
                                      <p:cBhvr>
                                        <p:cTn id="118" dur="1" fill="hold">
                                          <p:stCondLst>
                                            <p:cond delay="499"/>
                                          </p:stCondLst>
                                        </p:cTn>
                                        <p:tgtEl>
                                          <p:spTgt spid="24"/>
                                        </p:tgtEl>
                                        <p:attrNameLst>
                                          <p:attrName>style.visibility</p:attrName>
                                        </p:attrNameLst>
                                      </p:cBhvr>
                                      <p:to>
                                        <p:strVal val="hidden"/>
                                      </p:to>
                                    </p:set>
                                  </p:childTnLst>
                                </p:cTn>
                              </p:par>
                              <p:par>
                                <p:cTn id="119" presetID="10" presetClass="exit" presetSubtype="0" fill="hold" grpId="1" nodeType="withEffect">
                                  <p:stCondLst>
                                    <p:cond delay="0"/>
                                  </p:stCondLst>
                                  <p:childTnLst>
                                    <p:animEffect transition="out" filter="fade">
                                      <p:cBhvr>
                                        <p:cTn id="120" dur="500"/>
                                        <p:tgtEl>
                                          <p:spTgt spid="51"/>
                                        </p:tgtEl>
                                      </p:cBhvr>
                                    </p:animEffect>
                                    <p:set>
                                      <p:cBhvr>
                                        <p:cTn id="121" dur="1" fill="hold">
                                          <p:stCondLst>
                                            <p:cond delay="499"/>
                                          </p:stCondLst>
                                        </p:cTn>
                                        <p:tgtEl>
                                          <p:spTgt spid="51"/>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53"/>
                                        </p:tgtEl>
                                      </p:cBhvr>
                                    </p:animEffect>
                                    <p:set>
                                      <p:cBhvr>
                                        <p:cTn id="124" dur="1" fill="hold">
                                          <p:stCondLst>
                                            <p:cond delay="499"/>
                                          </p:stCondLst>
                                        </p:cTn>
                                        <p:tgtEl>
                                          <p:spTgt spid="53"/>
                                        </p:tgtEl>
                                        <p:attrNameLst>
                                          <p:attrName>style.visibility</p:attrName>
                                        </p:attrNameLst>
                                      </p:cBhvr>
                                      <p:to>
                                        <p:strVal val="hidden"/>
                                      </p:to>
                                    </p:set>
                                  </p:childTnLst>
                                </p:cTn>
                              </p:par>
                              <p:par>
                                <p:cTn id="125" presetID="10" presetClass="exit" presetSubtype="0" fill="hold" grpId="1" nodeType="withEffect">
                                  <p:stCondLst>
                                    <p:cond delay="0"/>
                                  </p:stCondLst>
                                  <p:childTnLst>
                                    <p:animEffect transition="out" filter="fade">
                                      <p:cBhvr>
                                        <p:cTn id="126" dur="500"/>
                                        <p:tgtEl>
                                          <p:spTgt spid="55"/>
                                        </p:tgtEl>
                                      </p:cBhvr>
                                    </p:animEffect>
                                    <p:set>
                                      <p:cBhvr>
                                        <p:cTn id="127" dur="1" fill="hold">
                                          <p:stCondLst>
                                            <p:cond delay="499"/>
                                          </p:stCondLst>
                                        </p:cTn>
                                        <p:tgtEl>
                                          <p:spTgt spid="55"/>
                                        </p:tgtEl>
                                        <p:attrNameLst>
                                          <p:attrName>style.visibility</p:attrName>
                                        </p:attrNameLst>
                                      </p:cBhvr>
                                      <p:to>
                                        <p:strVal val="hidden"/>
                                      </p:to>
                                    </p:set>
                                  </p:childTnLst>
                                </p:cTn>
                              </p:par>
                              <p:par>
                                <p:cTn id="128" presetID="10" presetClass="exit" presetSubtype="0" fill="hold" grpId="1" nodeType="withEffect">
                                  <p:stCondLst>
                                    <p:cond delay="0"/>
                                  </p:stCondLst>
                                  <p:childTnLst>
                                    <p:animEffect transition="out" filter="fade">
                                      <p:cBhvr>
                                        <p:cTn id="129" dur="500"/>
                                        <p:tgtEl>
                                          <p:spTgt spid="57"/>
                                        </p:tgtEl>
                                      </p:cBhvr>
                                    </p:animEffect>
                                    <p:set>
                                      <p:cBhvr>
                                        <p:cTn id="130" dur="1" fill="hold">
                                          <p:stCondLst>
                                            <p:cond delay="499"/>
                                          </p:stCondLst>
                                        </p:cTn>
                                        <p:tgtEl>
                                          <p:spTgt spid="57"/>
                                        </p:tgtEl>
                                        <p:attrNameLst>
                                          <p:attrName>style.visibility</p:attrName>
                                        </p:attrNameLst>
                                      </p:cBhvr>
                                      <p:to>
                                        <p:strVal val="hidden"/>
                                      </p:to>
                                    </p:set>
                                  </p:childTnLst>
                                </p:cTn>
                              </p:par>
                              <p:par>
                                <p:cTn id="131" presetID="10" presetClass="exit" presetSubtype="0" fill="hold" grpId="1" nodeType="withEffect">
                                  <p:stCondLst>
                                    <p:cond delay="0"/>
                                  </p:stCondLst>
                                  <p:childTnLst>
                                    <p:animEffect transition="out" filter="fade">
                                      <p:cBhvr>
                                        <p:cTn id="132" dur="500"/>
                                        <p:tgtEl>
                                          <p:spTgt spid="59"/>
                                        </p:tgtEl>
                                      </p:cBhvr>
                                    </p:animEffect>
                                    <p:set>
                                      <p:cBhvr>
                                        <p:cTn id="133" dur="1" fill="hold">
                                          <p:stCondLst>
                                            <p:cond delay="499"/>
                                          </p:stCondLst>
                                        </p:cTn>
                                        <p:tgtEl>
                                          <p:spTgt spid="59"/>
                                        </p:tgtEl>
                                        <p:attrNameLst>
                                          <p:attrName>style.visibility</p:attrName>
                                        </p:attrNameLst>
                                      </p:cBhvr>
                                      <p:to>
                                        <p:strVal val="hidden"/>
                                      </p:to>
                                    </p:set>
                                  </p:childTnLst>
                                </p:cTn>
                              </p:par>
                              <p:par>
                                <p:cTn id="134" presetID="10" presetClass="exit" presetSubtype="0" fill="hold" grpId="1" nodeType="withEffect">
                                  <p:stCondLst>
                                    <p:cond delay="0"/>
                                  </p:stCondLst>
                                  <p:childTnLst>
                                    <p:animEffect transition="out" filter="fade">
                                      <p:cBhvr>
                                        <p:cTn id="135" dur="500"/>
                                        <p:tgtEl>
                                          <p:spTgt spid="61"/>
                                        </p:tgtEl>
                                      </p:cBhvr>
                                    </p:animEffect>
                                    <p:set>
                                      <p:cBhvr>
                                        <p:cTn id="136" dur="1" fill="hold">
                                          <p:stCondLst>
                                            <p:cond delay="499"/>
                                          </p:stCondLst>
                                        </p:cTn>
                                        <p:tgtEl>
                                          <p:spTgt spid="61"/>
                                        </p:tgtEl>
                                        <p:attrNameLst>
                                          <p:attrName>style.visibility</p:attrName>
                                        </p:attrNameLst>
                                      </p:cBhvr>
                                      <p:to>
                                        <p:strVal val="hidden"/>
                                      </p:to>
                                    </p:set>
                                  </p:childTnLst>
                                </p:cTn>
                              </p:par>
                              <p:par>
                                <p:cTn id="137" presetID="10" presetClass="exit" presetSubtype="0" fill="hold" grpId="1" nodeType="withEffect">
                                  <p:stCondLst>
                                    <p:cond delay="0"/>
                                  </p:stCondLst>
                                  <p:childTnLst>
                                    <p:animEffect transition="out" filter="fade">
                                      <p:cBhvr>
                                        <p:cTn id="138" dur="500"/>
                                        <p:tgtEl>
                                          <p:spTgt spid="63"/>
                                        </p:tgtEl>
                                      </p:cBhvr>
                                    </p:animEffect>
                                    <p:set>
                                      <p:cBhvr>
                                        <p:cTn id="139" dur="1" fill="hold">
                                          <p:stCondLst>
                                            <p:cond delay="499"/>
                                          </p:stCondLst>
                                        </p:cTn>
                                        <p:tgtEl>
                                          <p:spTgt spid="63"/>
                                        </p:tgtEl>
                                        <p:attrNameLst>
                                          <p:attrName>style.visibility</p:attrName>
                                        </p:attrNameLst>
                                      </p:cBhvr>
                                      <p:to>
                                        <p:strVal val="hidden"/>
                                      </p:to>
                                    </p:set>
                                  </p:childTnLst>
                                </p:cTn>
                              </p:par>
                              <p:par>
                                <p:cTn id="140" presetID="10" presetClass="exit" presetSubtype="0" fill="hold" grpId="1" nodeType="withEffect">
                                  <p:stCondLst>
                                    <p:cond delay="0"/>
                                  </p:stCondLst>
                                  <p:childTnLst>
                                    <p:animEffect transition="out" filter="fade">
                                      <p:cBhvr>
                                        <p:cTn id="141" dur="500"/>
                                        <p:tgtEl>
                                          <p:spTgt spid="66"/>
                                        </p:tgtEl>
                                      </p:cBhvr>
                                    </p:animEffect>
                                    <p:set>
                                      <p:cBhvr>
                                        <p:cTn id="142" dur="1" fill="hold">
                                          <p:stCondLst>
                                            <p:cond delay="499"/>
                                          </p:stCondLst>
                                        </p:cTn>
                                        <p:tgtEl>
                                          <p:spTgt spid="66"/>
                                        </p:tgtEl>
                                        <p:attrNameLst>
                                          <p:attrName>style.visibility</p:attrName>
                                        </p:attrNameLst>
                                      </p:cBhvr>
                                      <p:to>
                                        <p:strVal val="hidden"/>
                                      </p:to>
                                    </p:set>
                                  </p:childTnLst>
                                </p:cTn>
                              </p:par>
                              <p:par>
                                <p:cTn id="143" presetID="10" presetClass="exit" presetSubtype="0" fill="hold" grpId="1" nodeType="withEffect">
                                  <p:stCondLst>
                                    <p:cond delay="0"/>
                                  </p:stCondLst>
                                  <p:childTnLst>
                                    <p:animEffect transition="out" filter="fade">
                                      <p:cBhvr>
                                        <p:cTn id="144" dur="500"/>
                                        <p:tgtEl>
                                          <p:spTgt spid="68"/>
                                        </p:tgtEl>
                                      </p:cBhvr>
                                    </p:animEffect>
                                    <p:set>
                                      <p:cBhvr>
                                        <p:cTn id="145" dur="1" fill="hold">
                                          <p:stCondLst>
                                            <p:cond delay="499"/>
                                          </p:stCondLst>
                                        </p:cTn>
                                        <p:tgtEl>
                                          <p:spTgt spid="68"/>
                                        </p:tgtEl>
                                        <p:attrNameLst>
                                          <p:attrName>style.visibility</p:attrName>
                                        </p:attrNameLst>
                                      </p:cBhvr>
                                      <p:to>
                                        <p:strVal val="hidden"/>
                                      </p:to>
                                    </p:set>
                                  </p:childTnLst>
                                </p:cTn>
                              </p:par>
                              <p:par>
                                <p:cTn id="146" presetID="10" presetClass="exit" presetSubtype="0" fill="hold" grpId="4" nodeType="withEffect">
                                  <p:stCondLst>
                                    <p:cond delay="0"/>
                                  </p:stCondLst>
                                  <p:childTnLst>
                                    <p:animEffect transition="out" filter="fade">
                                      <p:cBhvr>
                                        <p:cTn id="147" dur="500"/>
                                        <p:tgtEl>
                                          <p:spTgt spid="25"/>
                                        </p:tgtEl>
                                      </p:cBhvr>
                                    </p:animEffect>
                                    <p:set>
                                      <p:cBhvr>
                                        <p:cTn id="148" dur="1" fill="hold">
                                          <p:stCondLst>
                                            <p:cond delay="499"/>
                                          </p:stCondLst>
                                        </p:cTn>
                                        <p:tgtEl>
                                          <p:spTgt spid="25"/>
                                        </p:tgtEl>
                                        <p:attrNameLst>
                                          <p:attrName>style.visibility</p:attrName>
                                        </p:attrNameLst>
                                      </p:cBhvr>
                                      <p:to>
                                        <p:strVal val="hidden"/>
                                      </p:to>
                                    </p:set>
                                  </p:childTnLst>
                                </p:cTn>
                              </p:par>
                            </p:childTnLst>
                          </p:cTn>
                        </p:par>
                      </p:childTnLst>
                    </p:cTn>
                  </p:par>
                  <p:par>
                    <p:cTn id="149" fill="hold">
                      <p:stCondLst>
                        <p:cond delay="indefinite"/>
                      </p:stCondLst>
                      <p:childTnLst>
                        <p:par>
                          <p:cTn id="150" fill="hold">
                            <p:stCondLst>
                              <p:cond delay="0"/>
                            </p:stCondLst>
                            <p:childTnLst>
                              <p:par>
                                <p:cTn id="151" presetID="1" presetClass="exit" presetSubtype="0" fill="hold" grpId="1" nodeType="clickEffect">
                                  <p:stCondLst>
                                    <p:cond delay="0"/>
                                  </p:stCondLst>
                                  <p:childTnLst>
                                    <p:set>
                                      <p:cBhvr>
                                        <p:cTn id="152" dur="1" fill="hold">
                                          <p:stCondLst>
                                            <p:cond delay="0"/>
                                          </p:stCondLst>
                                        </p:cTn>
                                        <p:tgtEl>
                                          <p:spTgt spid="37"/>
                                        </p:tgtEl>
                                        <p:attrNameLst>
                                          <p:attrName>style.visibility</p:attrName>
                                        </p:attrNameLst>
                                      </p:cBhvr>
                                      <p:to>
                                        <p:strVal val="hidden"/>
                                      </p:to>
                                    </p:set>
                                  </p:childTnLst>
                                </p:cTn>
                              </p:par>
                              <p:par>
                                <p:cTn id="153" presetID="1" presetClass="entr" presetSubtype="0" fill="hold" grpId="2" nodeType="withEffect">
                                  <p:stCondLst>
                                    <p:cond delay="0"/>
                                  </p:stCondLst>
                                  <p:childTnLst>
                                    <p:set>
                                      <p:cBhvr>
                                        <p:cTn id="154" dur="1" fill="hold">
                                          <p:stCondLst>
                                            <p:cond delay="0"/>
                                          </p:stCondLst>
                                        </p:cTn>
                                        <p:tgtEl>
                                          <p:spTgt spid="49"/>
                                        </p:tgtEl>
                                        <p:attrNameLst>
                                          <p:attrName>style.visibility</p:attrName>
                                        </p:attrNameLst>
                                      </p:cBhvr>
                                      <p:to>
                                        <p:strVal val="visible"/>
                                      </p:to>
                                    </p:set>
                                  </p:childTnLst>
                                </p:cTn>
                              </p:par>
                              <p:par>
                                <p:cTn id="155" presetID="10" presetClass="entr" presetSubtype="0" fill="hold" grpId="0" nodeType="withEffect">
                                  <p:stCondLst>
                                    <p:cond delay="0"/>
                                  </p:stCondLst>
                                  <p:childTnLst>
                                    <p:set>
                                      <p:cBhvr>
                                        <p:cTn id="156" dur="1" fill="hold">
                                          <p:stCondLst>
                                            <p:cond delay="0"/>
                                          </p:stCondLst>
                                        </p:cTn>
                                        <p:tgtEl>
                                          <p:spTgt spid="81"/>
                                        </p:tgtEl>
                                        <p:attrNameLst>
                                          <p:attrName>style.visibility</p:attrName>
                                        </p:attrNameLst>
                                      </p:cBhvr>
                                      <p:to>
                                        <p:strVal val="visible"/>
                                      </p:to>
                                    </p:set>
                                    <p:animEffect transition="in" filter="fade">
                                      <p:cBhvr>
                                        <p:cTn id="157" dur="500"/>
                                        <p:tgtEl>
                                          <p:spTgt spid="81"/>
                                        </p:tgtEl>
                                      </p:cBhvr>
                                    </p:animEffect>
                                  </p:childTnLst>
                                </p:cTn>
                              </p:par>
                            </p:childTnLst>
                          </p:cTn>
                        </p:par>
                      </p:childTnLst>
                    </p:cTn>
                  </p:par>
                  <p:par>
                    <p:cTn id="158" fill="hold">
                      <p:stCondLst>
                        <p:cond delay="indefinite"/>
                      </p:stCondLst>
                      <p:childTnLst>
                        <p:par>
                          <p:cTn id="159" fill="hold">
                            <p:stCondLst>
                              <p:cond delay="0"/>
                            </p:stCondLst>
                            <p:childTnLst>
                              <p:par>
                                <p:cTn id="160" presetID="1" presetClass="exit" presetSubtype="0" fill="hold" grpId="1" nodeType="clickEffect">
                                  <p:stCondLst>
                                    <p:cond delay="0"/>
                                  </p:stCondLst>
                                  <p:childTnLst>
                                    <p:set>
                                      <p:cBhvr>
                                        <p:cTn id="161" dur="1" fill="hold">
                                          <p:stCondLst>
                                            <p:cond delay="0"/>
                                          </p:stCondLst>
                                        </p:cTn>
                                        <p:tgtEl>
                                          <p:spTgt spid="81"/>
                                        </p:tgtEl>
                                        <p:attrNameLst>
                                          <p:attrName>style.visibility</p:attrName>
                                        </p:attrNameLst>
                                      </p:cBhvr>
                                      <p:to>
                                        <p:strVal val="hidden"/>
                                      </p:to>
                                    </p:set>
                                  </p:childTnLst>
                                </p:cTn>
                              </p:par>
                              <p:par>
                                <p:cTn id="162" presetID="10" presetClass="entr" presetSubtype="0" fill="hold" nodeType="withEffect">
                                  <p:stCondLst>
                                    <p:cond delay="0"/>
                                  </p:stCondLst>
                                  <p:childTnLst>
                                    <p:set>
                                      <p:cBhvr>
                                        <p:cTn id="163" dur="1" fill="hold">
                                          <p:stCondLst>
                                            <p:cond delay="0"/>
                                          </p:stCondLst>
                                        </p:cTn>
                                        <p:tgtEl>
                                          <p:spTgt spid="69"/>
                                        </p:tgtEl>
                                        <p:attrNameLst>
                                          <p:attrName>style.visibility</p:attrName>
                                        </p:attrNameLst>
                                      </p:cBhvr>
                                      <p:to>
                                        <p:strVal val="visible"/>
                                      </p:to>
                                    </p:set>
                                    <p:animEffect transition="in" filter="fade">
                                      <p:cBhvr>
                                        <p:cTn id="164" dur="500"/>
                                        <p:tgtEl>
                                          <p:spTgt spid="69"/>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93"/>
                                        </p:tgtEl>
                                        <p:attrNameLst>
                                          <p:attrName>style.visibility</p:attrName>
                                        </p:attrNameLst>
                                      </p:cBhvr>
                                      <p:to>
                                        <p:strVal val="visible"/>
                                      </p:to>
                                    </p:set>
                                    <p:animEffect transition="in" filter="fade">
                                      <p:cBhvr>
                                        <p:cTn id="167" dur="500"/>
                                        <p:tgtEl>
                                          <p:spTgt spid="93"/>
                                        </p:tgtEl>
                                      </p:cBhvr>
                                    </p:animEffect>
                                  </p:childTnLst>
                                </p:cTn>
                              </p:par>
                            </p:childTnLst>
                          </p:cTn>
                        </p:par>
                      </p:childTnLst>
                    </p:cTn>
                  </p:par>
                  <p:par>
                    <p:cTn id="168" fill="hold">
                      <p:stCondLst>
                        <p:cond delay="indefinite"/>
                      </p:stCondLst>
                      <p:childTnLst>
                        <p:par>
                          <p:cTn id="169" fill="hold">
                            <p:stCondLst>
                              <p:cond delay="0"/>
                            </p:stCondLst>
                            <p:childTnLst>
                              <p:par>
                                <p:cTn id="170" presetID="1" presetClass="exit" presetSubtype="0" fill="hold" grpId="1" nodeType="clickEffect">
                                  <p:stCondLst>
                                    <p:cond delay="0"/>
                                  </p:stCondLst>
                                  <p:childTnLst>
                                    <p:set>
                                      <p:cBhvr>
                                        <p:cTn id="171" dur="1" fill="hold">
                                          <p:stCondLst>
                                            <p:cond delay="0"/>
                                          </p:stCondLst>
                                        </p:cTn>
                                        <p:tgtEl>
                                          <p:spTgt spid="93"/>
                                        </p:tgtEl>
                                        <p:attrNameLst>
                                          <p:attrName>style.visibility</p:attrName>
                                        </p:attrNameLst>
                                      </p:cBhvr>
                                      <p:to>
                                        <p:strVal val="hidden"/>
                                      </p:to>
                                    </p:set>
                                  </p:childTnLst>
                                </p:cTn>
                              </p:par>
                              <p:par>
                                <p:cTn id="172" presetID="10" presetClass="entr" presetSubtype="0" fill="hold" nodeType="withEffect">
                                  <p:stCondLst>
                                    <p:cond delay="0"/>
                                  </p:stCondLst>
                                  <p:childTnLst>
                                    <p:set>
                                      <p:cBhvr>
                                        <p:cTn id="173" dur="1" fill="hold">
                                          <p:stCondLst>
                                            <p:cond delay="0"/>
                                          </p:stCondLst>
                                        </p:cTn>
                                        <p:tgtEl>
                                          <p:spTgt spid="94"/>
                                        </p:tgtEl>
                                        <p:attrNameLst>
                                          <p:attrName>style.visibility</p:attrName>
                                        </p:attrNameLst>
                                      </p:cBhvr>
                                      <p:to>
                                        <p:strVal val="visible"/>
                                      </p:to>
                                    </p:set>
                                    <p:animEffect transition="in" filter="fade">
                                      <p:cBhvr>
                                        <p:cTn id="174" dur="500"/>
                                        <p:tgtEl>
                                          <p:spTgt spid="94"/>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105"/>
                                        </p:tgtEl>
                                        <p:attrNameLst>
                                          <p:attrName>style.visibility</p:attrName>
                                        </p:attrNameLst>
                                      </p:cBhvr>
                                      <p:to>
                                        <p:strVal val="visible"/>
                                      </p:to>
                                    </p:set>
                                    <p:animEffect transition="in" filter="fade">
                                      <p:cBhvr>
                                        <p:cTn id="177" dur="500"/>
                                        <p:tgtEl>
                                          <p:spTgt spid="105"/>
                                        </p:tgtEl>
                                      </p:cBhvr>
                                    </p:animEffect>
                                  </p:childTnLst>
                                </p:cTn>
                              </p:par>
                            </p:childTnLst>
                          </p:cTn>
                        </p:par>
                      </p:childTnLst>
                    </p:cTn>
                  </p:par>
                  <p:par>
                    <p:cTn id="178" fill="hold">
                      <p:stCondLst>
                        <p:cond delay="indefinite"/>
                      </p:stCondLst>
                      <p:childTnLst>
                        <p:par>
                          <p:cTn id="179" fill="hold">
                            <p:stCondLst>
                              <p:cond delay="0"/>
                            </p:stCondLst>
                            <p:childTnLst>
                              <p:par>
                                <p:cTn id="180" presetID="1" presetClass="exit" presetSubtype="0" fill="hold" grpId="1" nodeType="clickEffect">
                                  <p:stCondLst>
                                    <p:cond delay="0"/>
                                  </p:stCondLst>
                                  <p:childTnLst>
                                    <p:set>
                                      <p:cBhvr>
                                        <p:cTn id="181" dur="1" fill="hold">
                                          <p:stCondLst>
                                            <p:cond delay="0"/>
                                          </p:stCondLst>
                                        </p:cTn>
                                        <p:tgtEl>
                                          <p:spTgt spid="105"/>
                                        </p:tgtEl>
                                        <p:attrNameLst>
                                          <p:attrName>style.visibility</p:attrName>
                                        </p:attrNameLst>
                                      </p:cBhvr>
                                      <p:to>
                                        <p:strVal val="hidden"/>
                                      </p:to>
                                    </p:set>
                                  </p:childTnLst>
                                </p:cTn>
                              </p:par>
                              <p:par>
                                <p:cTn id="182" presetID="10" presetClass="entr" presetSubtype="0" fill="hold" nodeType="withEffect">
                                  <p:stCondLst>
                                    <p:cond delay="0"/>
                                  </p:stCondLst>
                                  <p:childTnLst>
                                    <p:set>
                                      <p:cBhvr>
                                        <p:cTn id="183" dur="1" fill="hold">
                                          <p:stCondLst>
                                            <p:cond delay="0"/>
                                          </p:stCondLst>
                                        </p:cTn>
                                        <p:tgtEl>
                                          <p:spTgt spid="106"/>
                                        </p:tgtEl>
                                        <p:attrNameLst>
                                          <p:attrName>style.visibility</p:attrName>
                                        </p:attrNameLst>
                                      </p:cBhvr>
                                      <p:to>
                                        <p:strVal val="visible"/>
                                      </p:to>
                                    </p:set>
                                    <p:animEffect transition="in" filter="fade">
                                      <p:cBhvr>
                                        <p:cTn id="184" dur="500"/>
                                        <p:tgtEl>
                                          <p:spTgt spid="106"/>
                                        </p:tgtEl>
                                      </p:cBhvr>
                                    </p:animEffect>
                                  </p:childTnLst>
                                </p:cTn>
                              </p:par>
                              <p:par>
                                <p:cTn id="185" presetID="10" presetClass="entr" presetSubtype="0" fill="hold" grpId="0" nodeType="withEffect">
                                  <p:stCondLst>
                                    <p:cond delay="0"/>
                                  </p:stCondLst>
                                  <p:childTnLst>
                                    <p:set>
                                      <p:cBhvr>
                                        <p:cTn id="186" dur="1" fill="hold">
                                          <p:stCondLst>
                                            <p:cond delay="0"/>
                                          </p:stCondLst>
                                        </p:cTn>
                                        <p:tgtEl>
                                          <p:spTgt spid="117"/>
                                        </p:tgtEl>
                                        <p:attrNameLst>
                                          <p:attrName>style.visibility</p:attrName>
                                        </p:attrNameLst>
                                      </p:cBhvr>
                                      <p:to>
                                        <p:strVal val="visible"/>
                                      </p:to>
                                    </p:set>
                                    <p:animEffect transition="in" filter="fade">
                                      <p:cBhvr>
                                        <p:cTn id="187" dur="500"/>
                                        <p:tgtEl>
                                          <p:spTgt spid="117"/>
                                        </p:tgtEl>
                                      </p:cBhvr>
                                    </p:animEffect>
                                  </p:childTnLst>
                                </p:cTn>
                              </p:par>
                            </p:childTnLst>
                          </p:cTn>
                        </p:par>
                      </p:childTnLst>
                    </p:cTn>
                  </p:par>
                  <p:par>
                    <p:cTn id="188" fill="hold">
                      <p:stCondLst>
                        <p:cond delay="indefinite"/>
                      </p:stCondLst>
                      <p:childTnLst>
                        <p:par>
                          <p:cTn id="189" fill="hold">
                            <p:stCondLst>
                              <p:cond delay="0"/>
                            </p:stCondLst>
                            <p:childTnLst>
                              <p:par>
                                <p:cTn id="190" presetID="1" presetClass="exit" presetSubtype="0" fill="hold" grpId="1" nodeType="clickEffect">
                                  <p:stCondLst>
                                    <p:cond delay="0"/>
                                  </p:stCondLst>
                                  <p:childTnLst>
                                    <p:set>
                                      <p:cBhvr>
                                        <p:cTn id="191" dur="1" fill="hold">
                                          <p:stCondLst>
                                            <p:cond delay="0"/>
                                          </p:stCondLst>
                                        </p:cTn>
                                        <p:tgtEl>
                                          <p:spTgt spid="117"/>
                                        </p:tgtEl>
                                        <p:attrNameLst>
                                          <p:attrName>style.visibility</p:attrName>
                                        </p:attrNameLst>
                                      </p:cBhvr>
                                      <p:to>
                                        <p:strVal val="hidden"/>
                                      </p:to>
                                    </p:set>
                                  </p:childTnLst>
                                </p:cTn>
                              </p:par>
                              <p:par>
                                <p:cTn id="192" presetID="10" presetClass="entr" presetSubtype="0" fill="hold" nodeType="withEffect">
                                  <p:stCondLst>
                                    <p:cond delay="0"/>
                                  </p:stCondLst>
                                  <p:childTnLst>
                                    <p:set>
                                      <p:cBhvr>
                                        <p:cTn id="193" dur="1" fill="hold">
                                          <p:stCondLst>
                                            <p:cond delay="0"/>
                                          </p:stCondLst>
                                        </p:cTn>
                                        <p:tgtEl>
                                          <p:spTgt spid="118"/>
                                        </p:tgtEl>
                                        <p:attrNameLst>
                                          <p:attrName>style.visibility</p:attrName>
                                        </p:attrNameLst>
                                      </p:cBhvr>
                                      <p:to>
                                        <p:strVal val="visible"/>
                                      </p:to>
                                    </p:set>
                                    <p:animEffect transition="in" filter="fade">
                                      <p:cBhvr>
                                        <p:cTn id="194" dur="500"/>
                                        <p:tgtEl>
                                          <p:spTgt spid="118"/>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129"/>
                                        </p:tgtEl>
                                        <p:attrNameLst>
                                          <p:attrName>style.visibility</p:attrName>
                                        </p:attrNameLst>
                                      </p:cBhvr>
                                      <p:to>
                                        <p:strVal val="visible"/>
                                      </p:to>
                                    </p:set>
                                    <p:animEffect transition="in" filter="fade">
                                      <p:cBhvr>
                                        <p:cTn id="197" dur="500"/>
                                        <p:tgtEl>
                                          <p:spTgt spid="129"/>
                                        </p:tgtEl>
                                      </p:cBhvr>
                                    </p:animEffect>
                                  </p:childTnLst>
                                </p:cTn>
                              </p:par>
                            </p:childTnLst>
                          </p:cTn>
                        </p:par>
                      </p:childTnLst>
                    </p:cTn>
                  </p:par>
                  <p:par>
                    <p:cTn id="198" fill="hold">
                      <p:stCondLst>
                        <p:cond delay="indefinite"/>
                      </p:stCondLst>
                      <p:childTnLst>
                        <p:par>
                          <p:cTn id="199" fill="hold">
                            <p:stCondLst>
                              <p:cond delay="0"/>
                            </p:stCondLst>
                            <p:childTnLst>
                              <p:par>
                                <p:cTn id="200" presetID="1" presetClass="exit" presetSubtype="0" fill="hold" grpId="1" nodeType="clickEffect">
                                  <p:stCondLst>
                                    <p:cond delay="0"/>
                                  </p:stCondLst>
                                  <p:childTnLst>
                                    <p:set>
                                      <p:cBhvr>
                                        <p:cTn id="201" dur="1" fill="hold">
                                          <p:stCondLst>
                                            <p:cond delay="0"/>
                                          </p:stCondLst>
                                        </p:cTn>
                                        <p:tgtEl>
                                          <p:spTgt spid="129"/>
                                        </p:tgtEl>
                                        <p:attrNameLst>
                                          <p:attrName>style.visibility</p:attrName>
                                        </p:attrNameLst>
                                      </p:cBhvr>
                                      <p:to>
                                        <p:strVal val="hidden"/>
                                      </p:to>
                                    </p:set>
                                  </p:childTnLst>
                                </p:cTn>
                              </p:par>
                              <p:par>
                                <p:cTn id="202" presetID="10" presetClass="entr" presetSubtype="0" fill="hold" nodeType="withEffect">
                                  <p:stCondLst>
                                    <p:cond delay="0"/>
                                  </p:stCondLst>
                                  <p:childTnLst>
                                    <p:set>
                                      <p:cBhvr>
                                        <p:cTn id="203" dur="1" fill="hold">
                                          <p:stCondLst>
                                            <p:cond delay="0"/>
                                          </p:stCondLst>
                                        </p:cTn>
                                        <p:tgtEl>
                                          <p:spTgt spid="130"/>
                                        </p:tgtEl>
                                        <p:attrNameLst>
                                          <p:attrName>style.visibility</p:attrName>
                                        </p:attrNameLst>
                                      </p:cBhvr>
                                      <p:to>
                                        <p:strVal val="visible"/>
                                      </p:to>
                                    </p:set>
                                    <p:animEffect transition="in" filter="fade">
                                      <p:cBhvr>
                                        <p:cTn id="204" dur="500"/>
                                        <p:tgtEl>
                                          <p:spTgt spid="130"/>
                                        </p:tgtEl>
                                      </p:cBhvr>
                                    </p:animEffect>
                                  </p:childTnLst>
                                </p:cTn>
                              </p:par>
                              <p:par>
                                <p:cTn id="205" presetID="10" presetClass="entr" presetSubtype="0" fill="hold" grpId="0" nodeType="withEffect">
                                  <p:stCondLst>
                                    <p:cond delay="0"/>
                                  </p:stCondLst>
                                  <p:childTnLst>
                                    <p:set>
                                      <p:cBhvr>
                                        <p:cTn id="206" dur="1" fill="hold">
                                          <p:stCondLst>
                                            <p:cond delay="0"/>
                                          </p:stCondLst>
                                        </p:cTn>
                                        <p:tgtEl>
                                          <p:spTgt spid="141"/>
                                        </p:tgtEl>
                                        <p:attrNameLst>
                                          <p:attrName>style.visibility</p:attrName>
                                        </p:attrNameLst>
                                      </p:cBhvr>
                                      <p:to>
                                        <p:strVal val="visible"/>
                                      </p:to>
                                    </p:set>
                                    <p:animEffect transition="in" filter="fade">
                                      <p:cBhvr>
                                        <p:cTn id="207" dur="500"/>
                                        <p:tgtEl>
                                          <p:spTgt spid="141"/>
                                        </p:tgtEl>
                                      </p:cBhvr>
                                    </p:animEffect>
                                  </p:childTnLst>
                                </p:cTn>
                              </p:par>
                            </p:childTnLst>
                          </p:cTn>
                        </p:par>
                      </p:childTnLst>
                    </p:cTn>
                  </p:par>
                  <p:par>
                    <p:cTn id="208" fill="hold">
                      <p:stCondLst>
                        <p:cond delay="indefinite"/>
                      </p:stCondLst>
                      <p:childTnLst>
                        <p:par>
                          <p:cTn id="209" fill="hold">
                            <p:stCondLst>
                              <p:cond delay="0"/>
                            </p:stCondLst>
                            <p:childTnLst>
                              <p:par>
                                <p:cTn id="210" presetID="1" presetClass="exit" presetSubtype="0" fill="hold" grpId="1" nodeType="clickEffect">
                                  <p:stCondLst>
                                    <p:cond delay="0"/>
                                  </p:stCondLst>
                                  <p:childTnLst>
                                    <p:set>
                                      <p:cBhvr>
                                        <p:cTn id="211" dur="1" fill="hold">
                                          <p:stCondLst>
                                            <p:cond delay="0"/>
                                          </p:stCondLst>
                                        </p:cTn>
                                        <p:tgtEl>
                                          <p:spTgt spid="141"/>
                                        </p:tgtEl>
                                        <p:attrNameLst>
                                          <p:attrName>style.visibility</p:attrName>
                                        </p:attrNameLst>
                                      </p:cBhvr>
                                      <p:to>
                                        <p:strVal val="hidden"/>
                                      </p:to>
                                    </p:set>
                                  </p:childTnLst>
                                </p:cTn>
                              </p:par>
                              <p:par>
                                <p:cTn id="212" presetID="10" presetClass="entr" presetSubtype="0" fill="hold" nodeType="withEffect">
                                  <p:stCondLst>
                                    <p:cond delay="0"/>
                                  </p:stCondLst>
                                  <p:childTnLst>
                                    <p:set>
                                      <p:cBhvr>
                                        <p:cTn id="213" dur="1" fill="hold">
                                          <p:stCondLst>
                                            <p:cond delay="0"/>
                                          </p:stCondLst>
                                        </p:cTn>
                                        <p:tgtEl>
                                          <p:spTgt spid="142"/>
                                        </p:tgtEl>
                                        <p:attrNameLst>
                                          <p:attrName>style.visibility</p:attrName>
                                        </p:attrNameLst>
                                      </p:cBhvr>
                                      <p:to>
                                        <p:strVal val="visible"/>
                                      </p:to>
                                    </p:set>
                                    <p:animEffect transition="in" filter="fade">
                                      <p:cBhvr>
                                        <p:cTn id="214" dur="500"/>
                                        <p:tgtEl>
                                          <p:spTgt spid="142"/>
                                        </p:tgtEl>
                                      </p:cBhvr>
                                    </p:animEffect>
                                  </p:childTnLst>
                                </p:cTn>
                              </p:par>
                              <p:par>
                                <p:cTn id="215" presetID="10" presetClass="entr" presetSubtype="0" fill="hold" grpId="0" nodeType="withEffect">
                                  <p:stCondLst>
                                    <p:cond delay="0"/>
                                  </p:stCondLst>
                                  <p:childTnLst>
                                    <p:set>
                                      <p:cBhvr>
                                        <p:cTn id="216" dur="1" fill="hold">
                                          <p:stCondLst>
                                            <p:cond delay="0"/>
                                          </p:stCondLst>
                                        </p:cTn>
                                        <p:tgtEl>
                                          <p:spTgt spid="153"/>
                                        </p:tgtEl>
                                        <p:attrNameLst>
                                          <p:attrName>style.visibility</p:attrName>
                                        </p:attrNameLst>
                                      </p:cBhvr>
                                      <p:to>
                                        <p:strVal val="visible"/>
                                      </p:to>
                                    </p:set>
                                    <p:animEffect transition="in" filter="fade">
                                      <p:cBhvr>
                                        <p:cTn id="217" dur="500"/>
                                        <p:tgtEl>
                                          <p:spTgt spid="153"/>
                                        </p:tgtEl>
                                      </p:cBhvr>
                                    </p:animEffect>
                                  </p:childTnLst>
                                </p:cTn>
                              </p:par>
                            </p:childTnLst>
                          </p:cTn>
                        </p:par>
                      </p:childTnLst>
                    </p:cTn>
                  </p:par>
                  <p:par>
                    <p:cTn id="218" fill="hold">
                      <p:stCondLst>
                        <p:cond delay="indefinite"/>
                      </p:stCondLst>
                      <p:childTnLst>
                        <p:par>
                          <p:cTn id="219" fill="hold">
                            <p:stCondLst>
                              <p:cond delay="0"/>
                            </p:stCondLst>
                            <p:childTnLst>
                              <p:par>
                                <p:cTn id="220" presetID="1" presetClass="exit" presetSubtype="0" fill="hold" grpId="1" nodeType="clickEffect">
                                  <p:stCondLst>
                                    <p:cond delay="0"/>
                                  </p:stCondLst>
                                  <p:childTnLst>
                                    <p:set>
                                      <p:cBhvr>
                                        <p:cTn id="221" dur="1" fill="hold">
                                          <p:stCondLst>
                                            <p:cond delay="0"/>
                                          </p:stCondLst>
                                        </p:cTn>
                                        <p:tgtEl>
                                          <p:spTgt spid="153"/>
                                        </p:tgtEl>
                                        <p:attrNameLst>
                                          <p:attrName>style.visibility</p:attrName>
                                        </p:attrNameLst>
                                      </p:cBhvr>
                                      <p:to>
                                        <p:strVal val="hidden"/>
                                      </p:to>
                                    </p:set>
                                  </p:childTnLst>
                                </p:cTn>
                              </p:par>
                              <p:par>
                                <p:cTn id="222" presetID="10" presetClass="entr" presetSubtype="0" fill="hold" nodeType="withEffect">
                                  <p:stCondLst>
                                    <p:cond delay="0"/>
                                  </p:stCondLst>
                                  <p:childTnLst>
                                    <p:set>
                                      <p:cBhvr>
                                        <p:cTn id="223" dur="1" fill="hold">
                                          <p:stCondLst>
                                            <p:cond delay="0"/>
                                          </p:stCondLst>
                                        </p:cTn>
                                        <p:tgtEl>
                                          <p:spTgt spid="154"/>
                                        </p:tgtEl>
                                        <p:attrNameLst>
                                          <p:attrName>style.visibility</p:attrName>
                                        </p:attrNameLst>
                                      </p:cBhvr>
                                      <p:to>
                                        <p:strVal val="visible"/>
                                      </p:to>
                                    </p:set>
                                    <p:animEffect transition="in" filter="fade">
                                      <p:cBhvr>
                                        <p:cTn id="224" dur="500"/>
                                        <p:tgtEl>
                                          <p:spTgt spid="154"/>
                                        </p:tgtEl>
                                      </p:cBhvr>
                                    </p:animEffect>
                                  </p:childTnLst>
                                </p:cTn>
                              </p:par>
                              <p:par>
                                <p:cTn id="225" presetID="10" presetClass="entr" presetSubtype="0" fill="hold" grpId="0" nodeType="withEffect">
                                  <p:stCondLst>
                                    <p:cond delay="0"/>
                                  </p:stCondLst>
                                  <p:childTnLst>
                                    <p:set>
                                      <p:cBhvr>
                                        <p:cTn id="226" dur="1" fill="hold">
                                          <p:stCondLst>
                                            <p:cond delay="0"/>
                                          </p:stCondLst>
                                        </p:cTn>
                                        <p:tgtEl>
                                          <p:spTgt spid="176"/>
                                        </p:tgtEl>
                                        <p:attrNameLst>
                                          <p:attrName>style.visibility</p:attrName>
                                        </p:attrNameLst>
                                      </p:cBhvr>
                                      <p:to>
                                        <p:strVal val="visible"/>
                                      </p:to>
                                    </p:set>
                                    <p:animEffect transition="in" filter="fade">
                                      <p:cBhvr>
                                        <p:cTn id="227" dur="500"/>
                                        <p:tgtEl>
                                          <p:spTgt spid="176"/>
                                        </p:tgtEl>
                                      </p:cBhvr>
                                    </p:animEffect>
                                  </p:childTnLst>
                                </p:cTn>
                              </p:par>
                            </p:childTnLst>
                          </p:cTn>
                        </p:par>
                      </p:childTnLst>
                    </p:cTn>
                  </p:par>
                  <p:par>
                    <p:cTn id="228" fill="hold">
                      <p:stCondLst>
                        <p:cond delay="indefinite"/>
                      </p:stCondLst>
                      <p:childTnLst>
                        <p:par>
                          <p:cTn id="229" fill="hold">
                            <p:stCondLst>
                              <p:cond delay="0"/>
                            </p:stCondLst>
                            <p:childTnLst>
                              <p:par>
                                <p:cTn id="230" presetID="1" presetClass="exit" presetSubtype="0" fill="hold" grpId="1" nodeType="clickEffect">
                                  <p:stCondLst>
                                    <p:cond delay="0"/>
                                  </p:stCondLst>
                                  <p:childTnLst>
                                    <p:set>
                                      <p:cBhvr>
                                        <p:cTn id="231" dur="1" fill="hold">
                                          <p:stCondLst>
                                            <p:cond delay="0"/>
                                          </p:stCondLst>
                                        </p:cTn>
                                        <p:tgtEl>
                                          <p:spTgt spid="176"/>
                                        </p:tgtEl>
                                        <p:attrNameLst>
                                          <p:attrName>style.visibility</p:attrName>
                                        </p:attrNameLst>
                                      </p:cBhvr>
                                      <p:to>
                                        <p:strVal val="hidden"/>
                                      </p:to>
                                    </p:set>
                                  </p:childTnLst>
                                </p:cTn>
                              </p:par>
                              <p:par>
                                <p:cTn id="232" presetID="10" presetClass="entr" presetSubtype="0" fill="hold" nodeType="withEffect">
                                  <p:stCondLst>
                                    <p:cond delay="0"/>
                                  </p:stCondLst>
                                  <p:childTnLst>
                                    <p:set>
                                      <p:cBhvr>
                                        <p:cTn id="233" dur="1" fill="hold">
                                          <p:stCondLst>
                                            <p:cond delay="0"/>
                                          </p:stCondLst>
                                        </p:cTn>
                                        <p:tgtEl>
                                          <p:spTgt spid="181"/>
                                        </p:tgtEl>
                                        <p:attrNameLst>
                                          <p:attrName>style.visibility</p:attrName>
                                        </p:attrNameLst>
                                      </p:cBhvr>
                                      <p:to>
                                        <p:strVal val="visible"/>
                                      </p:to>
                                    </p:set>
                                    <p:animEffect transition="in" filter="fade">
                                      <p:cBhvr>
                                        <p:cTn id="234" dur="500"/>
                                        <p:tgtEl>
                                          <p:spTgt spid="181"/>
                                        </p:tgtEl>
                                      </p:cBhvr>
                                    </p:animEffect>
                                  </p:childTnLst>
                                </p:cTn>
                              </p:par>
                            </p:childTnLst>
                          </p:cTn>
                        </p:par>
                      </p:childTnLst>
                    </p:cTn>
                  </p:par>
                  <p:par>
                    <p:cTn id="235" fill="hold">
                      <p:stCondLst>
                        <p:cond delay="indefinite"/>
                      </p:stCondLst>
                      <p:childTnLst>
                        <p:par>
                          <p:cTn id="236" fill="hold">
                            <p:stCondLst>
                              <p:cond delay="0"/>
                            </p:stCondLst>
                            <p:childTnLst>
                              <p:par>
                                <p:cTn id="237" presetID="10" presetClass="entr" presetSubtype="0" fill="hold" grpId="0" nodeType="clickEffect">
                                  <p:stCondLst>
                                    <p:cond delay="0"/>
                                  </p:stCondLst>
                                  <p:childTnLst>
                                    <p:set>
                                      <p:cBhvr>
                                        <p:cTn id="238" dur="1" fill="hold">
                                          <p:stCondLst>
                                            <p:cond delay="0"/>
                                          </p:stCondLst>
                                        </p:cTn>
                                        <p:tgtEl>
                                          <p:spTgt spid="177"/>
                                        </p:tgtEl>
                                        <p:attrNameLst>
                                          <p:attrName>style.visibility</p:attrName>
                                        </p:attrNameLst>
                                      </p:cBhvr>
                                      <p:to>
                                        <p:strVal val="visible"/>
                                      </p:to>
                                    </p:set>
                                    <p:animEffect transition="in" filter="fade">
                                      <p:cBhvr>
                                        <p:cTn id="239" dur="500"/>
                                        <p:tgtEl>
                                          <p:spTgt spid="177"/>
                                        </p:tgtEl>
                                      </p:cBhvr>
                                    </p:animEffect>
                                  </p:childTnLst>
                                </p:cTn>
                              </p:par>
                            </p:childTnLst>
                          </p:cTn>
                        </p:par>
                      </p:childTnLst>
                    </p:cTn>
                  </p:par>
                  <p:par>
                    <p:cTn id="240" fill="hold">
                      <p:stCondLst>
                        <p:cond delay="indefinite"/>
                      </p:stCondLst>
                      <p:childTnLst>
                        <p:par>
                          <p:cTn id="241" fill="hold">
                            <p:stCondLst>
                              <p:cond delay="0"/>
                            </p:stCondLst>
                            <p:childTnLst>
                              <p:par>
                                <p:cTn id="242" presetID="10" presetClass="entr" presetSubtype="0" fill="hold" nodeType="clickEffect">
                                  <p:stCondLst>
                                    <p:cond delay="0"/>
                                  </p:stCondLst>
                                  <p:childTnLst>
                                    <p:set>
                                      <p:cBhvr>
                                        <p:cTn id="243" dur="1" fill="hold">
                                          <p:stCondLst>
                                            <p:cond delay="0"/>
                                          </p:stCondLst>
                                        </p:cTn>
                                        <p:tgtEl>
                                          <p:spTgt spid="6"/>
                                        </p:tgtEl>
                                        <p:attrNameLst>
                                          <p:attrName>style.visibility</p:attrName>
                                        </p:attrNameLst>
                                      </p:cBhvr>
                                      <p:to>
                                        <p:strVal val="visible"/>
                                      </p:to>
                                    </p:set>
                                    <p:animEffect transition="in" filter="fade">
                                      <p:cBhvr>
                                        <p:cTn id="244" dur="500"/>
                                        <p:tgtEl>
                                          <p:spTgt spid="6"/>
                                        </p:tgtEl>
                                      </p:cBhvr>
                                    </p:animEffect>
                                  </p:childTnLst>
                                </p:cTn>
                              </p:par>
                            </p:childTnLst>
                          </p:cTn>
                        </p:par>
                      </p:childTnLst>
                    </p:cTn>
                  </p:par>
                  <p:par>
                    <p:cTn id="245" fill="hold">
                      <p:stCondLst>
                        <p:cond delay="indefinite"/>
                      </p:stCondLst>
                      <p:childTnLst>
                        <p:par>
                          <p:cTn id="246" fill="hold">
                            <p:stCondLst>
                              <p:cond delay="0"/>
                            </p:stCondLst>
                            <p:childTnLst>
                              <p:par>
                                <p:cTn id="247" presetID="10" presetClass="entr" presetSubtype="0" fill="hold" nodeType="clickEffect">
                                  <p:stCondLst>
                                    <p:cond delay="0"/>
                                  </p:stCondLst>
                                  <p:childTnLst>
                                    <p:set>
                                      <p:cBhvr>
                                        <p:cTn id="248" dur="1" fill="hold">
                                          <p:stCondLst>
                                            <p:cond delay="0"/>
                                          </p:stCondLst>
                                        </p:cTn>
                                        <p:tgtEl>
                                          <p:spTgt spid="65"/>
                                        </p:tgtEl>
                                        <p:attrNameLst>
                                          <p:attrName>style.visibility</p:attrName>
                                        </p:attrNameLst>
                                      </p:cBhvr>
                                      <p:to>
                                        <p:strVal val="visible"/>
                                      </p:to>
                                    </p:set>
                                    <p:animEffect transition="in" filter="fade">
                                      <p:cBhvr>
                                        <p:cTn id="249" dur="500"/>
                                        <p:tgtEl>
                                          <p:spTgt spid="65"/>
                                        </p:tgtEl>
                                      </p:cBhvr>
                                    </p:animEffect>
                                  </p:childTnLst>
                                </p:cTn>
                              </p:par>
                              <p:par>
                                <p:cTn id="250" presetID="10" presetClass="entr" presetSubtype="0" fill="hold" grpId="0" nodeType="withEffect">
                                  <p:stCondLst>
                                    <p:cond delay="0"/>
                                  </p:stCondLst>
                                  <p:childTnLst>
                                    <p:set>
                                      <p:cBhvr>
                                        <p:cTn id="251" dur="1" fill="hold">
                                          <p:stCondLst>
                                            <p:cond delay="0"/>
                                          </p:stCondLst>
                                        </p:cTn>
                                        <p:tgtEl>
                                          <p:spTgt spid="179"/>
                                        </p:tgtEl>
                                        <p:attrNameLst>
                                          <p:attrName>style.visibility</p:attrName>
                                        </p:attrNameLst>
                                      </p:cBhvr>
                                      <p:to>
                                        <p:strVal val="visible"/>
                                      </p:to>
                                    </p:set>
                                    <p:animEffect transition="in" filter="fade">
                                      <p:cBhvr>
                                        <p:cTn id="252" dur="500"/>
                                        <p:tgtEl>
                                          <p:spTgt spid="179"/>
                                        </p:tgtEl>
                                      </p:cBhvr>
                                    </p:animEffect>
                                  </p:childTnLst>
                                </p:cTn>
                              </p:par>
                            </p:childTnLst>
                          </p:cTn>
                        </p:par>
                      </p:childTnLst>
                    </p:cTn>
                  </p:par>
                  <p:par>
                    <p:cTn id="253" fill="hold">
                      <p:stCondLst>
                        <p:cond delay="indefinite"/>
                      </p:stCondLst>
                      <p:childTnLst>
                        <p:par>
                          <p:cTn id="254" fill="hold">
                            <p:stCondLst>
                              <p:cond delay="0"/>
                            </p:stCondLst>
                            <p:childTnLst>
                              <p:par>
                                <p:cTn id="255" presetID="10" presetClass="exit" presetSubtype="0" fill="hold" nodeType="clickEffect">
                                  <p:stCondLst>
                                    <p:cond delay="0"/>
                                  </p:stCondLst>
                                  <p:childTnLst>
                                    <p:animEffect transition="out" filter="fade">
                                      <p:cBhvr>
                                        <p:cTn id="256" dur="500"/>
                                        <p:tgtEl>
                                          <p:spTgt spid="38"/>
                                        </p:tgtEl>
                                      </p:cBhvr>
                                    </p:animEffect>
                                    <p:set>
                                      <p:cBhvr>
                                        <p:cTn id="257" dur="1" fill="hold">
                                          <p:stCondLst>
                                            <p:cond delay="499"/>
                                          </p:stCondLst>
                                        </p:cTn>
                                        <p:tgtEl>
                                          <p:spTgt spid="38"/>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70"/>
                                        </p:tgtEl>
                                      </p:cBhvr>
                                    </p:animEffect>
                                    <p:set>
                                      <p:cBhvr>
                                        <p:cTn id="260" dur="1" fill="hold">
                                          <p:stCondLst>
                                            <p:cond delay="499"/>
                                          </p:stCondLst>
                                        </p:cTn>
                                        <p:tgtEl>
                                          <p:spTgt spid="70"/>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69"/>
                                        </p:tgtEl>
                                      </p:cBhvr>
                                    </p:animEffect>
                                    <p:set>
                                      <p:cBhvr>
                                        <p:cTn id="263" dur="1" fill="hold">
                                          <p:stCondLst>
                                            <p:cond delay="499"/>
                                          </p:stCondLst>
                                        </p:cTn>
                                        <p:tgtEl>
                                          <p:spTgt spid="69"/>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94"/>
                                        </p:tgtEl>
                                      </p:cBhvr>
                                    </p:animEffect>
                                    <p:set>
                                      <p:cBhvr>
                                        <p:cTn id="266" dur="1" fill="hold">
                                          <p:stCondLst>
                                            <p:cond delay="499"/>
                                          </p:stCondLst>
                                        </p:cTn>
                                        <p:tgtEl>
                                          <p:spTgt spid="94"/>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106"/>
                                        </p:tgtEl>
                                      </p:cBhvr>
                                    </p:animEffect>
                                    <p:set>
                                      <p:cBhvr>
                                        <p:cTn id="269" dur="1" fill="hold">
                                          <p:stCondLst>
                                            <p:cond delay="499"/>
                                          </p:stCondLst>
                                        </p:cTn>
                                        <p:tgtEl>
                                          <p:spTgt spid="106"/>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18"/>
                                        </p:tgtEl>
                                      </p:cBhvr>
                                    </p:animEffect>
                                    <p:set>
                                      <p:cBhvr>
                                        <p:cTn id="272" dur="1" fill="hold">
                                          <p:stCondLst>
                                            <p:cond delay="499"/>
                                          </p:stCondLst>
                                        </p:cTn>
                                        <p:tgtEl>
                                          <p:spTgt spid="118"/>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130"/>
                                        </p:tgtEl>
                                      </p:cBhvr>
                                    </p:animEffect>
                                    <p:set>
                                      <p:cBhvr>
                                        <p:cTn id="275" dur="1" fill="hold">
                                          <p:stCondLst>
                                            <p:cond delay="499"/>
                                          </p:stCondLst>
                                        </p:cTn>
                                        <p:tgtEl>
                                          <p:spTgt spid="130"/>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42"/>
                                        </p:tgtEl>
                                      </p:cBhvr>
                                    </p:animEffect>
                                    <p:set>
                                      <p:cBhvr>
                                        <p:cTn id="278" dur="1" fill="hold">
                                          <p:stCondLst>
                                            <p:cond delay="499"/>
                                          </p:stCondLst>
                                        </p:cTn>
                                        <p:tgtEl>
                                          <p:spTgt spid="142"/>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154"/>
                                        </p:tgtEl>
                                      </p:cBhvr>
                                    </p:animEffect>
                                    <p:set>
                                      <p:cBhvr>
                                        <p:cTn id="281" dur="1" fill="hold">
                                          <p:stCondLst>
                                            <p:cond delay="499"/>
                                          </p:stCondLst>
                                        </p:cTn>
                                        <p:tgtEl>
                                          <p:spTgt spid="15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181"/>
                                        </p:tgtEl>
                                      </p:cBhvr>
                                    </p:animEffect>
                                    <p:set>
                                      <p:cBhvr>
                                        <p:cTn id="284" dur="1" fill="hold">
                                          <p:stCondLst>
                                            <p:cond delay="499"/>
                                          </p:stCondLst>
                                        </p:cTn>
                                        <p:tgtEl>
                                          <p:spTgt spid="181"/>
                                        </p:tgtEl>
                                        <p:attrNameLst>
                                          <p:attrName>style.visibility</p:attrName>
                                        </p:attrNameLst>
                                      </p:cBhvr>
                                      <p:to>
                                        <p:strVal val="hidden"/>
                                      </p:to>
                                    </p:set>
                                  </p:childTnLst>
                                </p:cTn>
                              </p:par>
                              <p:par>
                                <p:cTn id="285" presetID="10" presetClass="exit" presetSubtype="0" fill="hold" grpId="1" nodeType="withEffect">
                                  <p:stCondLst>
                                    <p:cond delay="0"/>
                                  </p:stCondLst>
                                  <p:childTnLst>
                                    <p:animEffect transition="out" filter="fade">
                                      <p:cBhvr>
                                        <p:cTn id="286" dur="500"/>
                                        <p:tgtEl>
                                          <p:spTgt spid="177"/>
                                        </p:tgtEl>
                                      </p:cBhvr>
                                    </p:animEffect>
                                    <p:set>
                                      <p:cBhvr>
                                        <p:cTn id="287" dur="1" fill="hold">
                                          <p:stCondLst>
                                            <p:cond delay="499"/>
                                          </p:stCondLst>
                                        </p:cTn>
                                        <p:tgtEl>
                                          <p:spTgt spid="177"/>
                                        </p:tgtEl>
                                        <p:attrNameLst>
                                          <p:attrName>style.visibility</p:attrName>
                                        </p:attrNameLst>
                                      </p:cBhvr>
                                      <p:to>
                                        <p:strVal val="hidden"/>
                                      </p:to>
                                    </p:set>
                                  </p:childTnLst>
                                </p:cTn>
                              </p:par>
                              <p:par>
                                <p:cTn id="288" presetID="10" presetClass="entr" presetSubtype="0" fill="hold" grpId="0" nodeType="withEffect">
                                  <p:stCondLst>
                                    <p:cond delay="0"/>
                                  </p:stCondLst>
                                  <p:childTnLst>
                                    <p:set>
                                      <p:cBhvr>
                                        <p:cTn id="289" dur="1" fill="hold">
                                          <p:stCondLst>
                                            <p:cond delay="0"/>
                                          </p:stCondLst>
                                        </p:cTn>
                                        <p:tgtEl>
                                          <p:spTgt spid="178"/>
                                        </p:tgtEl>
                                        <p:attrNameLst>
                                          <p:attrName>style.visibility</p:attrName>
                                        </p:attrNameLst>
                                      </p:cBhvr>
                                      <p:to>
                                        <p:strVal val="visible"/>
                                      </p:to>
                                    </p:set>
                                    <p:animEffect transition="in" filter="fade">
                                      <p:cBhvr>
                                        <p:cTn id="290"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 grpId="0" animBg="1"/>
      <p:bldP spid="177" grpId="1" animBg="1"/>
      <p:bldP spid="25" grpId="3" animBg="1"/>
      <p:bldP spid="25" grpId="4" animBg="1"/>
      <p:bldP spid="37" grpId="0"/>
      <p:bldP spid="37" grpId="1"/>
      <p:bldP spid="49" grpId="0"/>
      <p:bldP spid="49" grpId="1"/>
      <p:bldP spid="49" grpId="2"/>
      <p:bldP spid="50" grpId="1"/>
      <p:bldP spid="50" grpId="2"/>
      <p:bldP spid="24" grpId="0" animBg="1"/>
      <p:bldP spid="24" grpId="1" animBg="1"/>
      <p:bldP spid="51" grpId="0" animBg="1"/>
      <p:bldP spid="51" grpId="1" animBg="1"/>
      <p:bldP spid="52" grpId="0"/>
      <p:bldP spid="52" grpId="1"/>
      <p:bldP spid="53" grpId="0" animBg="1"/>
      <p:bldP spid="53" grpId="1" animBg="1"/>
      <p:bldP spid="54" grpId="0"/>
      <p:bldP spid="54" grpId="1"/>
      <p:bldP spid="55" grpId="0" animBg="1"/>
      <p:bldP spid="55" grpId="1" animBg="1"/>
      <p:bldP spid="56" grpId="0"/>
      <p:bldP spid="56" grpId="1"/>
      <p:bldP spid="57" grpId="0" animBg="1"/>
      <p:bldP spid="57" grpId="1" animBg="1"/>
      <p:bldP spid="58" grpId="0"/>
      <p:bldP spid="58" grpId="1"/>
      <p:bldP spid="59" grpId="0" animBg="1"/>
      <p:bldP spid="59" grpId="1" animBg="1"/>
      <p:bldP spid="60" grpId="0"/>
      <p:bldP spid="60" grpId="1"/>
      <p:bldP spid="61" grpId="0" animBg="1"/>
      <p:bldP spid="61" grpId="1" animBg="1"/>
      <p:bldP spid="62" grpId="0"/>
      <p:bldP spid="62" grpId="1"/>
      <p:bldP spid="63" grpId="0" animBg="1"/>
      <p:bldP spid="63" grpId="1" animBg="1"/>
      <p:bldP spid="64" grpId="0"/>
      <p:bldP spid="64" grpId="1"/>
      <p:bldP spid="66" grpId="0" animBg="1"/>
      <p:bldP spid="66" grpId="1" animBg="1"/>
      <p:bldP spid="67" grpId="0"/>
      <p:bldP spid="67" grpId="1"/>
      <p:bldP spid="67" grpId="2"/>
      <p:bldP spid="68" grpId="0" animBg="1"/>
      <p:bldP spid="68" grpId="1" animBg="1"/>
      <p:bldP spid="81" grpId="0"/>
      <p:bldP spid="81" grpId="1"/>
      <p:bldP spid="93" grpId="0"/>
      <p:bldP spid="93" grpId="1"/>
      <p:bldP spid="105" grpId="0"/>
      <p:bldP spid="105" grpId="1"/>
      <p:bldP spid="117" grpId="0"/>
      <p:bldP spid="117" grpId="1"/>
      <p:bldP spid="129" grpId="0"/>
      <p:bldP spid="129" grpId="1"/>
      <p:bldP spid="141" grpId="0"/>
      <p:bldP spid="141" grpId="1"/>
      <p:bldP spid="153" grpId="0"/>
      <p:bldP spid="153" grpId="1"/>
      <p:bldP spid="176" grpId="0"/>
      <p:bldP spid="176" grpId="1"/>
      <p:bldP spid="178" grpId="0"/>
      <p:bldP spid="17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Placeholder 3"/>
          <p:cNvSpPr txBox="1">
            <a:spLocks/>
          </p:cNvSpPr>
          <p:nvPr/>
        </p:nvSpPr>
        <p:spPr bwMode="auto">
          <a:xfrm>
            <a:off x="6629400" y="1771650"/>
            <a:ext cx="25146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9600" dirty="0" smtClean="0">
                <a:solidFill>
                  <a:schemeClr val="accent1"/>
                </a:solidFill>
                <a:latin typeface="Orly's Font 2" pitchFamily="66" charset="0"/>
              </a:rPr>
              <a:t>100</a:t>
            </a:r>
            <a:endParaRPr lang="en-US" sz="9600" dirty="0">
              <a:solidFill>
                <a:schemeClr val="accent1"/>
              </a:solidFill>
              <a:latin typeface="Orly's Font 2" pitchFamily="66" charset="0"/>
            </a:endParaRPr>
          </a:p>
        </p:txBody>
      </p:sp>
      <p:sp>
        <p:nvSpPr>
          <p:cNvPr id="39" name="Text Placeholder 3"/>
          <p:cNvSpPr txBox="1">
            <a:spLocks/>
          </p:cNvSpPr>
          <p:nvPr/>
        </p:nvSpPr>
        <p:spPr bwMode="auto">
          <a:xfrm>
            <a:off x="2743200" y="1767247"/>
            <a:ext cx="14859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600" dirty="0">
                <a:solidFill>
                  <a:schemeClr val="accent2"/>
                </a:solidFill>
                <a:latin typeface="Orly's Font 2" pitchFamily="66" charset="0"/>
              </a:rPr>
              <a:t>=</a:t>
            </a:r>
          </a:p>
        </p:txBody>
      </p:sp>
      <p:sp>
        <p:nvSpPr>
          <p:cNvPr id="40" name="Text Placeholder 3"/>
          <p:cNvSpPr txBox="1">
            <a:spLocks/>
          </p:cNvSpPr>
          <p:nvPr/>
        </p:nvSpPr>
        <p:spPr bwMode="auto">
          <a:xfrm>
            <a:off x="5715000" y="1771650"/>
            <a:ext cx="14859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600" dirty="0">
                <a:solidFill>
                  <a:srgbClr val="00BCE4"/>
                </a:solidFill>
                <a:latin typeface="Orly's Font 2" pitchFamily="66" charset="0"/>
              </a:rPr>
              <a:t>=</a:t>
            </a:r>
          </a:p>
        </p:txBody>
      </p:sp>
      <p:sp>
        <p:nvSpPr>
          <p:cNvPr id="42" name="Text Placeholder 3"/>
          <p:cNvSpPr txBox="1">
            <a:spLocks/>
          </p:cNvSpPr>
          <p:nvPr/>
        </p:nvSpPr>
        <p:spPr bwMode="auto">
          <a:xfrm>
            <a:off x="800100" y="3943350"/>
            <a:ext cx="1714500" cy="559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buFont typeface="Wingdings" pitchFamily="2" charset="2"/>
              <a:buNone/>
            </a:pPr>
            <a:r>
              <a:rPr lang="en-US" sz="2800" dirty="0" smtClean="0">
                <a:solidFill>
                  <a:schemeClr val="accent5"/>
                </a:solidFill>
                <a:latin typeface="Orly's Font 2" pitchFamily="66" charset="0"/>
              </a:rPr>
              <a:t>10 tens</a:t>
            </a:r>
            <a:endParaRPr lang="en-US" sz="2800" dirty="0">
              <a:solidFill>
                <a:schemeClr val="accent5"/>
              </a:solidFill>
              <a:latin typeface="Orly's Font 2" pitchFamily="66" charset="0"/>
            </a:endParaRPr>
          </a:p>
        </p:txBody>
      </p:sp>
      <p:sp>
        <p:nvSpPr>
          <p:cNvPr id="43" name="Text Placeholder 2"/>
          <p:cNvSpPr txBox="1">
            <a:spLocks/>
          </p:cNvSpPr>
          <p:nvPr/>
        </p:nvSpPr>
        <p:spPr bwMode="auto">
          <a:xfrm>
            <a:off x="342900" y="742950"/>
            <a:ext cx="8343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We can group 10 tens into 1 hundred.</a:t>
            </a:r>
            <a:endParaRPr lang="en-US" sz="2800" dirty="0">
              <a:solidFill>
                <a:schemeClr val="accent5"/>
              </a:solidFill>
              <a:latin typeface="Orly's Font 2" pitchFamily="66" charset="0"/>
            </a:endParaRPr>
          </a:p>
        </p:txBody>
      </p:sp>
      <p:grpSp>
        <p:nvGrpSpPr>
          <p:cNvPr id="35" name="Group 34"/>
          <p:cNvGrpSpPr/>
          <p:nvPr/>
        </p:nvGrpSpPr>
        <p:grpSpPr>
          <a:xfrm>
            <a:off x="437906" y="1385830"/>
            <a:ext cx="2190993" cy="2488649"/>
            <a:chOff x="437906" y="1385830"/>
            <a:chExt cx="2190993" cy="2488649"/>
          </a:xfrm>
        </p:grpSpPr>
        <p:grpSp>
          <p:nvGrpSpPr>
            <p:cNvPr id="55" name="Group 54"/>
            <p:cNvGrpSpPr>
              <a:grpSpLocks noChangeAspect="1"/>
            </p:cNvGrpSpPr>
            <p:nvPr/>
          </p:nvGrpSpPr>
          <p:grpSpPr>
            <a:xfrm rot="5400000" flipH="1">
              <a:off x="1455114" y="2700693"/>
              <a:ext cx="272430" cy="2075141"/>
              <a:chOff x="7086600" y="1327908"/>
              <a:chExt cx="272430" cy="2075141"/>
            </a:xfrm>
            <a:solidFill>
              <a:schemeClr val="accent6"/>
            </a:solidFill>
          </p:grpSpPr>
          <p:sp>
            <p:nvSpPr>
              <p:cNvPr id="56" name="Cube 55"/>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 name="Cube 56"/>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 name="Cube 57"/>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Cube 58"/>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 name="Cube 59"/>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 name="Cube 60"/>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 name="Cube 61"/>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 name="Cube 62"/>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 name="Cube 63"/>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 name="Cube 64"/>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6" name="Group 65"/>
            <p:cNvGrpSpPr>
              <a:grpSpLocks noChangeAspect="1"/>
            </p:cNvGrpSpPr>
            <p:nvPr/>
          </p:nvGrpSpPr>
          <p:grpSpPr>
            <a:xfrm rot="5400000" flipH="1">
              <a:off x="1455113" y="2469657"/>
              <a:ext cx="272430" cy="2075141"/>
              <a:chOff x="7086600" y="1327908"/>
              <a:chExt cx="272430" cy="2075141"/>
            </a:xfrm>
            <a:solidFill>
              <a:schemeClr val="accent6"/>
            </a:solidFill>
          </p:grpSpPr>
          <p:sp>
            <p:nvSpPr>
              <p:cNvPr id="67" name="Cube 66"/>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 name="Cube 67"/>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 name="Cube 68"/>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 name="Cube 69"/>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 name="Cube 70"/>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 name="Cube 71"/>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 name="Cube 72"/>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 name="Cube 73"/>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 name="Cube 74"/>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 name="Cube 75"/>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4" name="Group 43"/>
            <p:cNvGrpSpPr>
              <a:grpSpLocks noChangeAspect="1"/>
            </p:cNvGrpSpPr>
            <p:nvPr/>
          </p:nvGrpSpPr>
          <p:grpSpPr>
            <a:xfrm rot="5400000" flipH="1">
              <a:off x="1455113" y="2232154"/>
              <a:ext cx="272430" cy="2075141"/>
              <a:chOff x="7086600" y="1327908"/>
              <a:chExt cx="272430" cy="2075141"/>
            </a:xfrm>
            <a:solidFill>
              <a:schemeClr val="accent6"/>
            </a:solidFill>
          </p:grpSpPr>
          <p:sp>
            <p:nvSpPr>
              <p:cNvPr id="45" name="Cube 44"/>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 name="Cube 45"/>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Cube 46"/>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Cube 47"/>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Cube 48"/>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 name="Cube 49"/>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 name="Cube 50"/>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 name="Cube 51"/>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 name="Cube 52"/>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 name="Cube 53"/>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 name="Group 23"/>
            <p:cNvGrpSpPr>
              <a:grpSpLocks noChangeAspect="1"/>
            </p:cNvGrpSpPr>
            <p:nvPr/>
          </p:nvGrpSpPr>
          <p:grpSpPr>
            <a:xfrm rot="5400000" flipH="1">
              <a:off x="1455114" y="1989779"/>
              <a:ext cx="272430" cy="2075141"/>
              <a:chOff x="7086600" y="1327908"/>
              <a:chExt cx="272430" cy="2075141"/>
            </a:xfrm>
            <a:solidFill>
              <a:schemeClr val="accent6"/>
            </a:solidFill>
          </p:grpSpPr>
          <p:sp>
            <p:nvSpPr>
              <p:cNvPr id="25" name="Cube 24"/>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Cube 25"/>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Cube 26"/>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Cube 27"/>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Cube 28"/>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Cube 29"/>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Cube 30"/>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Cube 31"/>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Cube 32"/>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Cube 33"/>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7" name="Group 76"/>
            <p:cNvGrpSpPr>
              <a:grpSpLocks noChangeAspect="1"/>
            </p:cNvGrpSpPr>
            <p:nvPr/>
          </p:nvGrpSpPr>
          <p:grpSpPr>
            <a:xfrm rot="5400000" flipH="1">
              <a:off x="1455114" y="1751366"/>
              <a:ext cx="272430" cy="2075141"/>
              <a:chOff x="7086600" y="1327908"/>
              <a:chExt cx="272430" cy="2075141"/>
            </a:xfrm>
            <a:solidFill>
              <a:schemeClr val="accent6"/>
            </a:solidFill>
          </p:grpSpPr>
          <p:sp>
            <p:nvSpPr>
              <p:cNvPr id="78" name="Cube 77"/>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 name="Cube 78"/>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 name="Cube 79"/>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 name="Cube 80"/>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 name="Cube 81"/>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Cube 82"/>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 name="Cube 83"/>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 name="Cube 84"/>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 name="Cube 85"/>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 name="Cube 86"/>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8" name="Group 87"/>
            <p:cNvGrpSpPr>
              <a:grpSpLocks noChangeAspect="1"/>
            </p:cNvGrpSpPr>
            <p:nvPr/>
          </p:nvGrpSpPr>
          <p:grpSpPr>
            <a:xfrm rot="5400000" flipH="1">
              <a:off x="1455113" y="1440957"/>
              <a:ext cx="272430" cy="2075141"/>
              <a:chOff x="7086600" y="1327908"/>
              <a:chExt cx="272430" cy="2075141"/>
            </a:xfrm>
            <a:solidFill>
              <a:schemeClr val="accent6"/>
            </a:solidFill>
          </p:grpSpPr>
          <p:sp>
            <p:nvSpPr>
              <p:cNvPr id="89" name="Cube 88"/>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 name="Cube 89"/>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 name="Cube 90"/>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 name="Cube 91"/>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 name="Cube 92"/>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 name="Cube 93"/>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 name="Cube 94"/>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 name="Cube 95"/>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 name="Cube 96"/>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 name="Cube 97"/>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 name="Group 98"/>
            <p:cNvGrpSpPr>
              <a:grpSpLocks noChangeAspect="1"/>
            </p:cNvGrpSpPr>
            <p:nvPr/>
          </p:nvGrpSpPr>
          <p:grpSpPr>
            <a:xfrm rot="5400000" flipH="1">
              <a:off x="1455113" y="1203454"/>
              <a:ext cx="272430" cy="2075141"/>
              <a:chOff x="7086600" y="1327908"/>
              <a:chExt cx="272430" cy="2075141"/>
            </a:xfrm>
            <a:solidFill>
              <a:schemeClr val="accent6"/>
            </a:solidFill>
          </p:grpSpPr>
          <p:sp>
            <p:nvSpPr>
              <p:cNvPr id="100" name="Cube 99"/>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 name="Cube 100"/>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 name="Cube 101"/>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 name="Cube 102"/>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 name="Cube 103"/>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 name="Cube 104"/>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 name="Cube 105"/>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 name="Cube 106"/>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 name="Cube 107"/>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 name="Cube 108"/>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0" name="Group 109"/>
            <p:cNvGrpSpPr>
              <a:grpSpLocks noChangeAspect="1"/>
            </p:cNvGrpSpPr>
            <p:nvPr/>
          </p:nvGrpSpPr>
          <p:grpSpPr>
            <a:xfrm rot="5400000" flipH="1">
              <a:off x="1455112" y="961917"/>
              <a:ext cx="272430" cy="2075141"/>
              <a:chOff x="7086600" y="1327908"/>
              <a:chExt cx="272430" cy="2075141"/>
            </a:xfrm>
            <a:solidFill>
              <a:schemeClr val="accent6"/>
            </a:solidFill>
          </p:grpSpPr>
          <p:sp>
            <p:nvSpPr>
              <p:cNvPr id="111" name="Cube 110"/>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 name="Cube 111"/>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 name="Cube 112"/>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 name="Cube 113"/>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 name="Cube 114"/>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 name="Cube 115"/>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 name="Cube 116"/>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 name="Cube 117"/>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 name="Cube 118"/>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 name="Cube 119"/>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21" name="TextBox 120"/>
            <p:cNvSpPr txBox="1"/>
            <p:nvPr/>
          </p:nvSpPr>
          <p:spPr>
            <a:xfrm>
              <a:off x="437906" y="1637339"/>
              <a:ext cx="152616" cy="633097"/>
            </a:xfrm>
            <a:prstGeom prst="rect">
              <a:avLst/>
            </a:prstGeom>
            <a:noFill/>
          </p:spPr>
          <p:txBody>
            <a:bodyPr wrap="none" rtlCol="0">
              <a:spAutoFit/>
            </a:bodyPr>
            <a:lstStyle/>
            <a:p>
              <a:endParaRPr lang="en-US" sz="2800" dirty="0" smtClean="0">
                <a:latin typeface="Orly's Font" pitchFamily="66" charset="0"/>
                <a:ea typeface="Verdana" pitchFamily="34" charset="0"/>
                <a:cs typeface="Verdana" pitchFamily="34" charset="0"/>
              </a:endParaRPr>
            </a:p>
          </p:txBody>
        </p:sp>
        <p:grpSp>
          <p:nvGrpSpPr>
            <p:cNvPr id="122" name="Group 121"/>
            <p:cNvGrpSpPr>
              <a:grpSpLocks noChangeAspect="1"/>
            </p:cNvGrpSpPr>
            <p:nvPr/>
          </p:nvGrpSpPr>
          <p:grpSpPr>
            <a:xfrm rot="5400000" flipH="1">
              <a:off x="1455114" y="724414"/>
              <a:ext cx="272430" cy="2075141"/>
              <a:chOff x="7086600" y="1327908"/>
              <a:chExt cx="272430" cy="2075141"/>
            </a:xfrm>
            <a:solidFill>
              <a:schemeClr val="accent6"/>
            </a:solidFill>
          </p:grpSpPr>
          <p:sp>
            <p:nvSpPr>
              <p:cNvPr id="123" name="Cube 122"/>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 name="Cube 123"/>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 name="Cube 124"/>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 name="Cube 125"/>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 name="Cube 126"/>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 name="Cube 127"/>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 name="Cube 128"/>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 name="Cube 129"/>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 name="Cube 130"/>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 name="Cube 131"/>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3" name="Group 132"/>
            <p:cNvGrpSpPr>
              <a:grpSpLocks noChangeAspect="1"/>
            </p:cNvGrpSpPr>
            <p:nvPr/>
          </p:nvGrpSpPr>
          <p:grpSpPr>
            <a:xfrm rot="5400000" flipH="1">
              <a:off x="1455113" y="484474"/>
              <a:ext cx="272430" cy="2075141"/>
              <a:chOff x="7086600" y="1327908"/>
              <a:chExt cx="272430" cy="2075141"/>
            </a:xfrm>
            <a:solidFill>
              <a:schemeClr val="accent6"/>
            </a:solidFill>
          </p:grpSpPr>
          <p:sp>
            <p:nvSpPr>
              <p:cNvPr id="134" name="Cube 133"/>
              <p:cNvSpPr/>
              <p:nvPr/>
            </p:nvSpPr>
            <p:spPr>
              <a:xfrm>
                <a:off x="7086600" y="31331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 name="Cube 134"/>
              <p:cNvSpPr/>
              <p:nvPr/>
            </p:nvSpPr>
            <p:spPr>
              <a:xfrm>
                <a:off x="7086600" y="293022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 name="Cube 135"/>
              <p:cNvSpPr/>
              <p:nvPr/>
            </p:nvSpPr>
            <p:spPr>
              <a:xfrm>
                <a:off x="7086600" y="2728427"/>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 name="Cube 136"/>
              <p:cNvSpPr/>
              <p:nvPr/>
            </p:nvSpPr>
            <p:spPr>
              <a:xfrm>
                <a:off x="7086600" y="2528134"/>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 name="Cube 137"/>
              <p:cNvSpPr/>
              <p:nvPr/>
            </p:nvSpPr>
            <p:spPr>
              <a:xfrm>
                <a:off x="7086600" y="2325725"/>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 name="Cube 138"/>
              <p:cNvSpPr/>
              <p:nvPr/>
            </p:nvSpPr>
            <p:spPr>
              <a:xfrm>
                <a:off x="7086600" y="2127602"/>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 name="Cube 139"/>
              <p:cNvSpPr/>
              <p:nvPr/>
            </p:nvSpPr>
            <p:spPr>
              <a:xfrm>
                <a:off x="7086600" y="1926563"/>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 name="Cube 140"/>
              <p:cNvSpPr/>
              <p:nvPr/>
            </p:nvSpPr>
            <p:spPr>
              <a:xfrm>
                <a:off x="7086600" y="1728440"/>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 name="Cube 141"/>
              <p:cNvSpPr/>
              <p:nvPr/>
            </p:nvSpPr>
            <p:spPr>
              <a:xfrm>
                <a:off x="7086600" y="1528201"/>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 name="Cube 142"/>
              <p:cNvSpPr/>
              <p:nvPr/>
            </p:nvSpPr>
            <p:spPr>
              <a:xfrm>
                <a:off x="7086600" y="1327908"/>
                <a:ext cx="272430" cy="269922"/>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44" name="Group 143"/>
          <p:cNvGrpSpPr/>
          <p:nvPr/>
        </p:nvGrpSpPr>
        <p:grpSpPr>
          <a:xfrm>
            <a:off x="3657600" y="1657350"/>
            <a:ext cx="1943100" cy="1920474"/>
            <a:chOff x="-2857500" y="-82558"/>
            <a:chExt cx="2686500" cy="2655218"/>
          </a:xfrm>
        </p:grpSpPr>
        <p:grpSp>
          <p:nvGrpSpPr>
            <p:cNvPr id="145" name="Group 144"/>
            <p:cNvGrpSpPr/>
            <p:nvPr/>
          </p:nvGrpSpPr>
          <p:grpSpPr>
            <a:xfrm>
              <a:off x="-2857500" y="-79828"/>
              <a:ext cx="342900" cy="2652488"/>
              <a:chOff x="-1257300" y="-80738"/>
              <a:chExt cx="342900" cy="2652488"/>
            </a:xfrm>
          </p:grpSpPr>
          <p:sp>
            <p:nvSpPr>
              <p:cNvPr id="245" name="Cube 244"/>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6" name="Cube 245"/>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7" name="Cube 246"/>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8" name="Cube 247"/>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9" name="Cube 248"/>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0" name="Cube 249"/>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1" name="Cube 250"/>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2" name="Cube 251"/>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3" name="Cube 252"/>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4" name="Cube 253"/>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6" name="Group 145"/>
            <p:cNvGrpSpPr/>
            <p:nvPr/>
          </p:nvGrpSpPr>
          <p:grpSpPr>
            <a:xfrm>
              <a:off x="-2594880" y="-80738"/>
              <a:ext cx="342900" cy="2652488"/>
              <a:chOff x="-1257300" y="-80738"/>
              <a:chExt cx="342900" cy="2652488"/>
            </a:xfrm>
          </p:grpSpPr>
          <p:sp>
            <p:nvSpPr>
              <p:cNvPr id="235" name="Cube 234"/>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6" name="Cube 235"/>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7" name="Cube 236"/>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8" name="Cube 237"/>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9" name="Cube 238"/>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0" name="Cube 239"/>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1" name="Cube 240"/>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2" name="Cube 241"/>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3" name="Cube 242"/>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4" name="Cube 243"/>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7" name="Group 146"/>
            <p:cNvGrpSpPr/>
            <p:nvPr/>
          </p:nvGrpSpPr>
          <p:grpSpPr>
            <a:xfrm>
              <a:off x="-2343600" y="-80738"/>
              <a:ext cx="342900" cy="2652488"/>
              <a:chOff x="-1257300" y="-80738"/>
              <a:chExt cx="342900" cy="2652488"/>
            </a:xfrm>
          </p:grpSpPr>
          <p:sp>
            <p:nvSpPr>
              <p:cNvPr id="225" name="Cube 224"/>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6" name="Cube 225"/>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7" name="Cube 226"/>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8" name="Cube 227"/>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9" name="Cube 228"/>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0" name="Cube 229"/>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1" name="Cube 230"/>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2" name="Cube 231"/>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3" name="Cube 232"/>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4" name="Cube 233"/>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8" name="Group 147"/>
            <p:cNvGrpSpPr/>
            <p:nvPr/>
          </p:nvGrpSpPr>
          <p:grpSpPr>
            <a:xfrm>
              <a:off x="-2080980" y="-81648"/>
              <a:ext cx="342900" cy="2652488"/>
              <a:chOff x="-1257300" y="-80738"/>
              <a:chExt cx="342900" cy="2652488"/>
            </a:xfrm>
          </p:grpSpPr>
          <p:sp>
            <p:nvSpPr>
              <p:cNvPr id="215" name="Cube 214"/>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 name="Cube 215"/>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7" name="Cube 216"/>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 name="Cube 217"/>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9" name="Cube 218"/>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 name="Cube 219"/>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 name="Cube 220"/>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 name="Cube 221"/>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 name="Cube 222"/>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 name="Cube 223"/>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9" name="Group 148"/>
            <p:cNvGrpSpPr/>
            <p:nvPr/>
          </p:nvGrpSpPr>
          <p:grpSpPr>
            <a:xfrm>
              <a:off x="-1816560" y="-80738"/>
              <a:ext cx="342900" cy="2652488"/>
              <a:chOff x="-1257300" y="-80738"/>
              <a:chExt cx="342900" cy="2652488"/>
            </a:xfrm>
          </p:grpSpPr>
          <p:sp>
            <p:nvSpPr>
              <p:cNvPr id="205" name="Cube 204"/>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 name="Cube 205"/>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7" name="Cube 206"/>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 name="Cube 207"/>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 name="Cube 208"/>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 name="Cube 209"/>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 name="Cube 210"/>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 name="Cube 211"/>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 name="Cube 212"/>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 name="Cube 213"/>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0" name="Group 149"/>
            <p:cNvGrpSpPr/>
            <p:nvPr/>
          </p:nvGrpSpPr>
          <p:grpSpPr>
            <a:xfrm>
              <a:off x="-1553940" y="-81648"/>
              <a:ext cx="342900" cy="2652488"/>
              <a:chOff x="-1257300" y="-80738"/>
              <a:chExt cx="342900" cy="2652488"/>
            </a:xfrm>
          </p:grpSpPr>
          <p:sp>
            <p:nvSpPr>
              <p:cNvPr id="195" name="Cube 194"/>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 name="Cube 195"/>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 name="Cube 196"/>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 name="Cube 197"/>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 name="Cube 198"/>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 name="Cube 199"/>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 name="Cube 200"/>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 name="Cube 201"/>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 name="Cube 202"/>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 name="Cube 203"/>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1" name="Group 150"/>
            <p:cNvGrpSpPr/>
            <p:nvPr/>
          </p:nvGrpSpPr>
          <p:grpSpPr>
            <a:xfrm>
              <a:off x="-1302660" y="-81648"/>
              <a:ext cx="342900" cy="2652488"/>
              <a:chOff x="-1257300" y="-80738"/>
              <a:chExt cx="342900" cy="2652488"/>
            </a:xfrm>
          </p:grpSpPr>
          <p:sp>
            <p:nvSpPr>
              <p:cNvPr id="185" name="Cube 184"/>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 name="Cube 185"/>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 name="Cube 186"/>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 name="Cube 187"/>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 name="Cube 188"/>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 name="Cube 189"/>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 name="Cube 190"/>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 name="Cube 191"/>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 name="Cube 192"/>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 name="Cube 193"/>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2" name="Group 151"/>
            <p:cNvGrpSpPr/>
            <p:nvPr/>
          </p:nvGrpSpPr>
          <p:grpSpPr>
            <a:xfrm>
              <a:off x="-1040040" y="-82558"/>
              <a:ext cx="342900" cy="2652488"/>
              <a:chOff x="-1257300" y="-80738"/>
              <a:chExt cx="342900" cy="2652488"/>
            </a:xfrm>
          </p:grpSpPr>
          <p:sp>
            <p:nvSpPr>
              <p:cNvPr id="175" name="Cube 174"/>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 name="Cube 175"/>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 name="Cube 176"/>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 name="Cube 177"/>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 name="Cube 178"/>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 name="Cube 179"/>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 name="Cube 180"/>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 name="Cube 181"/>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 name="Cube 182"/>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 name="Cube 183"/>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3" name="Group 152"/>
            <p:cNvGrpSpPr/>
            <p:nvPr/>
          </p:nvGrpSpPr>
          <p:grpSpPr>
            <a:xfrm>
              <a:off x="-776520" y="-80738"/>
              <a:ext cx="342900" cy="2652488"/>
              <a:chOff x="-1257300" y="-80738"/>
              <a:chExt cx="342900" cy="2652488"/>
            </a:xfrm>
          </p:grpSpPr>
          <p:sp>
            <p:nvSpPr>
              <p:cNvPr id="165" name="Cube 164"/>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 name="Cube 165"/>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7" name="Cube 166"/>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 name="Cube 167"/>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 name="Cube 168"/>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 name="Cube 169"/>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 name="Cube 170"/>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 name="Cube 171"/>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 name="Cube 172"/>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 name="Cube 173"/>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4" name="Group 153"/>
            <p:cNvGrpSpPr/>
            <p:nvPr/>
          </p:nvGrpSpPr>
          <p:grpSpPr>
            <a:xfrm>
              <a:off x="-513900" y="-81648"/>
              <a:ext cx="342900" cy="2652488"/>
              <a:chOff x="-1257300" y="-80738"/>
              <a:chExt cx="342900" cy="2652488"/>
            </a:xfrm>
          </p:grpSpPr>
          <p:sp>
            <p:nvSpPr>
              <p:cNvPr id="155" name="Cube 154"/>
              <p:cNvSpPr/>
              <p:nvPr/>
            </p:nvSpPr>
            <p:spPr>
              <a:xfrm>
                <a:off x="-1257300" y="22288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 name="Cube 155"/>
              <p:cNvSpPr/>
              <p:nvPr/>
            </p:nvSpPr>
            <p:spPr>
              <a:xfrm>
                <a:off x="-1257300" y="19775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 name="Cube 156"/>
              <p:cNvSpPr/>
              <p:nvPr/>
            </p:nvSpPr>
            <p:spPr>
              <a:xfrm>
                <a:off x="-1257300" y="17140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 name="Cube 157"/>
              <p:cNvSpPr/>
              <p:nvPr/>
            </p:nvSpPr>
            <p:spPr>
              <a:xfrm>
                <a:off x="-1257300" y="14627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 name="Cube 158"/>
              <p:cNvSpPr/>
              <p:nvPr/>
            </p:nvSpPr>
            <p:spPr>
              <a:xfrm>
                <a:off x="-1257300" y="120015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 name="Cube 159"/>
              <p:cNvSpPr/>
              <p:nvPr/>
            </p:nvSpPr>
            <p:spPr>
              <a:xfrm>
                <a:off x="-1257300" y="948872"/>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 name="Cube 160"/>
              <p:cNvSpPr/>
              <p:nvPr/>
            </p:nvSpPr>
            <p:spPr>
              <a:xfrm>
                <a:off x="-1257300" y="685345"/>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 name="Cube 161"/>
              <p:cNvSpPr/>
              <p:nvPr/>
            </p:nvSpPr>
            <p:spPr>
              <a:xfrm>
                <a:off x="-1257300" y="434067"/>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 name="Cube 162"/>
              <p:cNvSpPr/>
              <p:nvPr/>
            </p:nvSpPr>
            <p:spPr>
              <a:xfrm>
                <a:off x="-1257300" y="170540"/>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 name="Cube 163"/>
              <p:cNvSpPr/>
              <p:nvPr/>
            </p:nvSpPr>
            <p:spPr>
              <a:xfrm>
                <a:off x="-1257300" y="-80738"/>
                <a:ext cx="342900" cy="342900"/>
              </a:xfrm>
              <a:prstGeom prst="cube">
                <a:avLst/>
              </a:prstGeom>
              <a:solidFill>
                <a:schemeClr val="accent2"/>
              </a:solid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255" name="Text Placeholder 3"/>
          <p:cNvSpPr txBox="1">
            <a:spLocks/>
          </p:cNvSpPr>
          <p:nvPr/>
        </p:nvSpPr>
        <p:spPr bwMode="auto">
          <a:xfrm>
            <a:off x="3657600" y="3714750"/>
            <a:ext cx="2057400" cy="559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buFont typeface="Wingdings" pitchFamily="2" charset="2"/>
              <a:buNone/>
            </a:pPr>
            <a:r>
              <a:rPr lang="en-US" sz="2800" dirty="0" smtClean="0">
                <a:solidFill>
                  <a:schemeClr val="accent5"/>
                </a:solidFill>
                <a:latin typeface="Orly's Font 2" pitchFamily="66" charset="0"/>
              </a:rPr>
              <a:t>1 hundred</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2599677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4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39"/>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44"/>
                                        </p:tgtEl>
                                        <p:attrNameLst>
                                          <p:attrName>style.visibility</p:attrName>
                                        </p:attrNameLst>
                                      </p:cBhvr>
                                      <p:to>
                                        <p:strVal val="visible"/>
                                      </p:to>
                                    </p:set>
                                    <p:animEffect transition="in" filter="fade">
                                      <p:cBhvr>
                                        <p:cTn id="24" dur="500"/>
                                        <p:tgtEl>
                                          <p:spTgt spid="144"/>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iterate type="lt">
                                    <p:tmAbs val="80"/>
                                  </p:iterate>
                                  <p:childTnLst>
                                    <p:set>
                                      <p:cBhvr>
                                        <p:cTn id="28" dur="1" fill="hold">
                                          <p:stCondLst>
                                            <p:cond delay="0"/>
                                          </p:stCondLst>
                                        </p:cTn>
                                        <p:tgtEl>
                                          <p:spTgt spid="25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iterate type="lt">
                                    <p:tmAbs val="80"/>
                                  </p:iterate>
                                  <p:childTnLst>
                                    <p:set>
                                      <p:cBhvr>
                                        <p:cTn id="32" dur="1" fill="hold">
                                          <p:stCondLst>
                                            <p:cond delay="0"/>
                                          </p:stCondLst>
                                        </p:cTn>
                                        <p:tgtEl>
                                          <p:spTgt spid="4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iterate type="lt">
                                    <p:tmAbs val="80"/>
                                  </p:iterate>
                                  <p:childTnLst>
                                    <p:set>
                                      <p:cBhvr>
                                        <p:cTn id="3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2" grpId="0"/>
      <p:bldP spid="43" grpId="0" build="p"/>
      <p:bldP spid="2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28900" y="5429250"/>
            <a:ext cx="5600700" cy="2123658"/>
          </a:xfrm>
          <a:prstGeom prst="rect">
            <a:avLst/>
          </a:prstGeom>
          <a:solidFill>
            <a:srgbClr val="FFFF00"/>
          </a:solidFill>
          <a:ln>
            <a:solidFill>
              <a:srgbClr val="FFFF00"/>
            </a:solidFill>
          </a:ln>
        </p:spPr>
        <p:txBody>
          <a:bodyPr wrap="square">
            <a:spAutoFit/>
          </a:bodyPr>
          <a:lstStyle/>
          <a:p>
            <a:r>
              <a:rPr lang="en-US" sz="1200" b="1" dirty="0">
                <a:solidFill>
                  <a:srgbClr val="FF0000"/>
                </a:solidFill>
              </a:rPr>
              <a:t>DELETE THIS NOTE AFTER READING</a:t>
            </a:r>
          </a:p>
          <a:p>
            <a:r>
              <a:rPr lang="en-US" sz="1200" dirty="0"/>
              <a:t>--The Core Lesson may take more than one slide. You can add as many of these slides as you like. Simply click on “New Slide” and then select the Core Lesson template slide to add a new one.</a:t>
            </a:r>
          </a:p>
          <a:p>
            <a:r>
              <a:rPr lang="en-US" sz="1200" dirty="0"/>
              <a:t>--Feel free to move or resize the blue text box to fit your content</a:t>
            </a:r>
            <a:r>
              <a:rPr lang="en-US" sz="1200" dirty="0" smtClean="0"/>
              <a:t>.</a:t>
            </a:r>
          </a:p>
          <a:p>
            <a:endParaRPr lang="en-US" sz="1200" dirty="0"/>
          </a:p>
          <a:p>
            <a:pPr lvl="0" fontAlgn="auto">
              <a:spcBef>
                <a:spcPts val="0"/>
              </a:spcBef>
              <a:spcAft>
                <a:spcPts val="0"/>
              </a:spcAft>
            </a:pPr>
            <a:r>
              <a:rPr lang="en-US" sz="1200" b="1" dirty="0">
                <a:solidFill>
                  <a:prstClr val="black"/>
                </a:solidFill>
                <a:latin typeface="Calibri"/>
              </a:rPr>
              <a:t>LearnZillion Look/Feel Notes:</a:t>
            </a:r>
          </a:p>
          <a:p>
            <a:pPr lvl="0" fontAlgn="auto">
              <a:spcBef>
                <a:spcPts val="0"/>
              </a:spcBef>
              <a:spcAft>
                <a:spcPts val="0"/>
              </a:spcAft>
            </a:pPr>
            <a:r>
              <a:rPr lang="en-US" sz="1200" dirty="0">
                <a:solidFill>
                  <a:prstClr val="black"/>
                </a:solidFill>
                <a:latin typeface="Calibri"/>
              </a:rPr>
              <a:t>-- Size 24-28 font</a:t>
            </a:r>
          </a:p>
          <a:p>
            <a:pPr lvl="0" fontAlgn="auto">
              <a:spcBef>
                <a:spcPts val="0"/>
              </a:spcBef>
              <a:spcAft>
                <a:spcPts val="0"/>
              </a:spcAft>
            </a:pPr>
            <a:r>
              <a:rPr lang="en-US" sz="1200" dirty="0">
                <a:solidFill>
                  <a:prstClr val="black"/>
                </a:solidFill>
                <a:latin typeface="Calibri"/>
              </a:rPr>
              <a:t>-- </a:t>
            </a:r>
            <a:r>
              <a:rPr lang="en-US" sz="1200" dirty="0" err="1">
                <a:solidFill>
                  <a:prstClr val="black"/>
                </a:solidFill>
                <a:latin typeface="Calibri"/>
              </a:rPr>
              <a:t>Orly’s</a:t>
            </a:r>
            <a:r>
              <a:rPr lang="en-US" sz="1200" dirty="0">
                <a:solidFill>
                  <a:prstClr val="black"/>
                </a:solidFill>
                <a:latin typeface="Calibri"/>
              </a:rPr>
              <a:t> Font 2</a:t>
            </a:r>
          </a:p>
          <a:p>
            <a:pPr lvl="0" fontAlgn="auto">
              <a:spcBef>
                <a:spcPts val="0"/>
              </a:spcBef>
              <a:spcAft>
                <a:spcPts val="0"/>
              </a:spcAft>
            </a:pPr>
            <a:r>
              <a:rPr lang="en-US" sz="1200" dirty="0">
                <a:solidFill>
                  <a:prstClr val="black"/>
                </a:solidFill>
                <a:latin typeface="Calibri"/>
              </a:rPr>
              <a:t>-- Words come in letter-by-letter</a:t>
            </a:r>
            <a:r>
              <a:rPr lang="en-US" sz="1200" dirty="0"/>
              <a:t> (unless it’s text you’ve already read before, then it fades in</a:t>
            </a:r>
            <a:r>
              <a:rPr lang="en-US" sz="1200" dirty="0" smtClean="0"/>
              <a:t>)</a:t>
            </a:r>
            <a:endParaRPr lang="en-US" sz="1200" dirty="0">
              <a:solidFill>
                <a:prstClr val="black"/>
              </a:solidFill>
              <a:latin typeface="Calibri"/>
            </a:endParaRPr>
          </a:p>
        </p:txBody>
      </p:sp>
      <p:pic>
        <p:nvPicPr>
          <p:cNvPr id="3" name="Picture 2"/>
          <p:cNvPicPr>
            <a:picLocks noChangeAspect="1"/>
          </p:cNvPicPr>
          <p:nvPr/>
        </p:nvPicPr>
        <p:blipFill>
          <a:blip r:embed="rId3"/>
          <a:stretch>
            <a:fillRect/>
          </a:stretch>
        </p:blipFill>
        <p:spPr>
          <a:xfrm>
            <a:off x="-1028700" y="2571750"/>
            <a:ext cx="3768030" cy="5658431"/>
          </a:xfrm>
          <a:prstGeom prst="rect">
            <a:avLst/>
          </a:prstGeom>
        </p:spPr>
      </p:pic>
      <p:grpSp>
        <p:nvGrpSpPr>
          <p:cNvPr id="5" name="Group 4"/>
          <p:cNvGrpSpPr/>
          <p:nvPr/>
        </p:nvGrpSpPr>
        <p:grpSpPr>
          <a:xfrm>
            <a:off x="666058" y="1791148"/>
            <a:ext cx="8071605" cy="2922443"/>
            <a:chOff x="666058" y="1791148"/>
            <a:chExt cx="8071605" cy="2922443"/>
          </a:xfrm>
        </p:grpSpPr>
        <p:pic>
          <p:nvPicPr>
            <p:cNvPr id="6" name="Picture 5"/>
            <p:cNvPicPr>
              <a:picLocks noChangeAspect="1"/>
            </p:cNvPicPr>
            <p:nvPr/>
          </p:nvPicPr>
          <p:blipFill>
            <a:blip r:embed="rId4"/>
            <a:stretch>
              <a:fillRect/>
            </a:stretch>
          </p:blipFill>
          <p:spPr>
            <a:xfrm>
              <a:off x="3523558" y="2476948"/>
              <a:ext cx="679837" cy="457200"/>
            </a:xfrm>
            <a:prstGeom prst="rect">
              <a:avLst/>
            </a:prstGeom>
          </p:spPr>
        </p:pic>
        <p:pic>
          <p:nvPicPr>
            <p:cNvPr id="7" name="Picture 6"/>
            <p:cNvPicPr>
              <a:picLocks noChangeAspect="1"/>
            </p:cNvPicPr>
            <p:nvPr/>
          </p:nvPicPr>
          <p:blipFill>
            <a:blip r:embed="rId5"/>
            <a:stretch>
              <a:fillRect/>
            </a:stretch>
          </p:blipFill>
          <p:spPr>
            <a:xfrm rot="18832220">
              <a:off x="2545892" y="2594736"/>
              <a:ext cx="472786" cy="342900"/>
            </a:xfrm>
            <a:prstGeom prst="rect">
              <a:avLst/>
            </a:prstGeom>
          </p:spPr>
        </p:pic>
        <p:pic>
          <p:nvPicPr>
            <p:cNvPr id="8" name="Picture 7"/>
            <p:cNvPicPr>
              <a:picLocks noChangeAspect="1"/>
            </p:cNvPicPr>
            <p:nvPr/>
          </p:nvPicPr>
          <p:blipFill>
            <a:blip r:embed="rId6"/>
            <a:stretch>
              <a:fillRect/>
            </a:stretch>
          </p:blipFill>
          <p:spPr>
            <a:xfrm>
              <a:off x="5009458" y="2476948"/>
              <a:ext cx="630382" cy="457200"/>
            </a:xfrm>
            <a:prstGeom prst="rect">
              <a:avLst/>
            </a:prstGeom>
          </p:spPr>
        </p:pic>
        <p:pic>
          <p:nvPicPr>
            <p:cNvPr id="9" name="Picture 8"/>
            <p:cNvPicPr>
              <a:picLocks noChangeAspect="1"/>
            </p:cNvPicPr>
            <p:nvPr/>
          </p:nvPicPr>
          <p:blipFill>
            <a:blip r:embed="rId7"/>
            <a:stretch>
              <a:fillRect/>
            </a:stretch>
          </p:blipFill>
          <p:spPr>
            <a:xfrm>
              <a:off x="4323658" y="2591248"/>
              <a:ext cx="571500" cy="366346"/>
            </a:xfrm>
            <a:prstGeom prst="rect">
              <a:avLst/>
            </a:prstGeom>
          </p:spPr>
        </p:pic>
        <p:pic>
          <p:nvPicPr>
            <p:cNvPr id="10" name="Picture 9"/>
            <p:cNvPicPr>
              <a:picLocks noChangeAspect="1"/>
            </p:cNvPicPr>
            <p:nvPr/>
          </p:nvPicPr>
          <p:blipFill>
            <a:blip r:embed="rId8"/>
            <a:stretch>
              <a:fillRect/>
            </a:stretch>
          </p:blipFill>
          <p:spPr>
            <a:xfrm rot="10800000">
              <a:off x="2609158" y="3048448"/>
              <a:ext cx="726021" cy="307203"/>
            </a:xfrm>
            <a:prstGeom prst="rect">
              <a:avLst/>
            </a:prstGeom>
          </p:spPr>
        </p:pic>
        <p:pic>
          <p:nvPicPr>
            <p:cNvPr id="11" name="Picture 10"/>
            <p:cNvPicPr>
              <a:picLocks noChangeAspect="1"/>
            </p:cNvPicPr>
            <p:nvPr/>
          </p:nvPicPr>
          <p:blipFill>
            <a:blip r:embed="rId9"/>
            <a:stretch>
              <a:fillRect/>
            </a:stretch>
          </p:blipFill>
          <p:spPr>
            <a:xfrm>
              <a:off x="3637858" y="3162748"/>
              <a:ext cx="571500" cy="384257"/>
            </a:xfrm>
            <a:prstGeom prst="rect">
              <a:avLst/>
            </a:prstGeom>
          </p:spPr>
        </p:pic>
        <p:pic>
          <p:nvPicPr>
            <p:cNvPr id="177" name="Picture 176"/>
            <p:cNvPicPr>
              <a:picLocks noChangeAspect="1"/>
            </p:cNvPicPr>
            <p:nvPr/>
          </p:nvPicPr>
          <p:blipFill>
            <a:blip r:embed="rId9"/>
            <a:stretch>
              <a:fillRect/>
            </a:stretch>
          </p:blipFill>
          <p:spPr>
            <a:xfrm rot="9271035">
              <a:off x="7827262" y="1875900"/>
              <a:ext cx="571500" cy="384257"/>
            </a:xfrm>
            <a:prstGeom prst="rect">
              <a:avLst/>
            </a:prstGeom>
          </p:spPr>
        </p:pic>
        <p:pic>
          <p:nvPicPr>
            <p:cNvPr id="178" name="Picture 177"/>
            <p:cNvPicPr>
              <a:picLocks noChangeAspect="1"/>
            </p:cNvPicPr>
            <p:nvPr/>
          </p:nvPicPr>
          <p:blipFill>
            <a:blip r:embed="rId5"/>
            <a:stretch>
              <a:fillRect/>
            </a:stretch>
          </p:blipFill>
          <p:spPr>
            <a:xfrm rot="4697921">
              <a:off x="3066358" y="2134048"/>
              <a:ext cx="472786" cy="342900"/>
            </a:xfrm>
            <a:prstGeom prst="rect">
              <a:avLst/>
            </a:prstGeom>
          </p:spPr>
        </p:pic>
        <p:pic>
          <p:nvPicPr>
            <p:cNvPr id="179" name="Picture 178"/>
            <p:cNvPicPr>
              <a:picLocks noChangeAspect="1"/>
            </p:cNvPicPr>
            <p:nvPr/>
          </p:nvPicPr>
          <p:blipFill>
            <a:blip r:embed="rId5"/>
            <a:stretch>
              <a:fillRect/>
            </a:stretch>
          </p:blipFill>
          <p:spPr>
            <a:xfrm>
              <a:off x="2380558" y="1905448"/>
              <a:ext cx="472786" cy="342900"/>
            </a:xfrm>
            <a:prstGeom prst="rect">
              <a:avLst/>
            </a:prstGeom>
          </p:spPr>
        </p:pic>
        <p:pic>
          <p:nvPicPr>
            <p:cNvPr id="180" name="Picture 179"/>
            <p:cNvPicPr>
              <a:picLocks noChangeAspect="1"/>
            </p:cNvPicPr>
            <p:nvPr/>
          </p:nvPicPr>
          <p:blipFill>
            <a:blip r:embed="rId4"/>
            <a:stretch>
              <a:fillRect/>
            </a:stretch>
          </p:blipFill>
          <p:spPr>
            <a:xfrm flipV="1">
              <a:off x="1809058" y="2362648"/>
              <a:ext cx="679837" cy="457200"/>
            </a:xfrm>
            <a:prstGeom prst="rect">
              <a:avLst/>
            </a:prstGeom>
          </p:spPr>
        </p:pic>
        <p:pic>
          <p:nvPicPr>
            <p:cNvPr id="181" name="Picture 180"/>
            <p:cNvPicPr>
              <a:picLocks noChangeAspect="1"/>
            </p:cNvPicPr>
            <p:nvPr/>
          </p:nvPicPr>
          <p:blipFill>
            <a:blip r:embed="rId4"/>
            <a:stretch>
              <a:fillRect/>
            </a:stretch>
          </p:blipFill>
          <p:spPr>
            <a:xfrm rot="9306247" flipH="1">
              <a:off x="3752158" y="3734248"/>
              <a:ext cx="679837" cy="457200"/>
            </a:xfrm>
            <a:prstGeom prst="rect">
              <a:avLst/>
            </a:prstGeom>
          </p:spPr>
        </p:pic>
        <p:pic>
          <p:nvPicPr>
            <p:cNvPr id="182" name="Picture 181"/>
            <p:cNvPicPr>
              <a:picLocks noChangeAspect="1"/>
            </p:cNvPicPr>
            <p:nvPr/>
          </p:nvPicPr>
          <p:blipFill>
            <a:blip r:embed="rId7"/>
            <a:stretch>
              <a:fillRect/>
            </a:stretch>
          </p:blipFill>
          <p:spPr>
            <a:xfrm>
              <a:off x="666058" y="2248348"/>
              <a:ext cx="571500" cy="366346"/>
            </a:xfrm>
            <a:prstGeom prst="rect">
              <a:avLst/>
            </a:prstGeom>
          </p:spPr>
        </p:pic>
        <p:pic>
          <p:nvPicPr>
            <p:cNvPr id="183" name="Picture 182"/>
            <p:cNvPicPr>
              <a:picLocks noChangeAspect="1"/>
            </p:cNvPicPr>
            <p:nvPr/>
          </p:nvPicPr>
          <p:blipFill>
            <a:blip r:embed="rId7"/>
            <a:stretch>
              <a:fillRect/>
            </a:stretch>
          </p:blipFill>
          <p:spPr>
            <a:xfrm rot="2969155">
              <a:off x="8268740" y="3410613"/>
              <a:ext cx="571500" cy="366346"/>
            </a:xfrm>
            <a:prstGeom prst="rect">
              <a:avLst/>
            </a:prstGeom>
          </p:spPr>
        </p:pic>
        <p:pic>
          <p:nvPicPr>
            <p:cNvPr id="184" name="Picture 183"/>
            <p:cNvPicPr>
              <a:picLocks noChangeAspect="1"/>
            </p:cNvPicPr>
            <p:nvPr/>
          </p:nvPicPr>
          <p:blipFill>
            <a:blip r:embed="rId9"/>
            <a:stretch>
              <a:fillRect/>
            </a:stretch>
          </p:blipFill>
          <p:spPr>
            <a:xfrm>
              <a:off x="1466158" y="1791148"/>
              <a:ext cx="571500" cy="384257"/>
            </a:xfrm>
            <a:prstGeom prst="rect">
              <a:avLst/>
            </a:prstGeom>
          </p:spPr>
        </p:pic>
        <p:pic>
          <p:nvPicPr>
            <p:cNvPr id="185" name="Picture 184"/>
            <p:cNvPicPr>
              <a:picLocks noChangeAspect="1"/>
            </p:cNvPicPr>
            <p:nvPr/>
          </p:nvPicPr>
          <p:blipFill>
            <a:blip r:embed="rId8"/>
            <a:stretch>
              <a:fillRect/>
            </a:stretch>
          </p:blipFill>
          <p:spPr>
            <a:xfrm rot="10800000">
              <a:off x="7429500" y="3829050"/>
              <a:ext cx="726021" cy="307203"/>
            </a:xfrm>
            <a:prstGeom prst="rect">
              <a:avLst/>
            </a:prstGeom>
          </p:spPr>
        </p:pic>
        <p:pic>
          <p:nvPicPr>
            <p:cNvPr id="186" name="Picture 185"/>
            <p:cNvPicPr>
              <a:picLocks noChangeAspect="1"/>
            </p:cNvPicPr>
            <p:nvPr/>
          </p:nvPicPr>
          <p:blipFill>
            <a:blip r:embed="rId5"/>
            <a:stretch>
              <a:fillRect/>
            </a:stretch>
          </p:blipFill>
          <p:spPr>
            <a:xfrm>
              <a:off x="3066358" y="3505648"/>
              <a:ext cx="472786" cy="342900"/>
            </a:xfrm>
            <a:prstGeom prst="rect">
              <a:avLst/>
            </a:prstGeom>
          </p:spPr>
        </p:pic>
        <p:pic>
          <p:nvPicPr>
            <p:cNvPr id="187" name="Picture 186"/>
            <p:cNvPicPr>
              <a:picLocks noChangeAspect="1"/>
            </p:cNvPicPr>
            <p:nvPr/>
          </p:nvPicPr>
          <p:blipFill>
            <a:blip r:embed="rId6"/>
            <a:stretch>
              <a:fillRect/>
            </a:stretch>
          </p:blipFill>
          <p:spPr>
            <a:xfrm rot="5620818">
              <a:off x="4028227" y="2006063"/>
              <a:ext cx="630382" cy="457200"/>
            </a:xfrm>
            <a:prstGeom prst="rect">
              <a:avLst/>
            </a:prstGeom>
          </p:spPr>
        </p:pic>
        <p:pic>
          <p:nvPicPr>
            <p:cNvPr id="188" name="Picture 187"/>
            <p:cNvPicPr>
              <a:picLocks noChangeAspect="1"/>
            </p:cNvPicPr>
            <p:nvPr/>
          </p:nvPicPr>
          <p:blipFill>
            <a:blip r:embed="rId4"/>
            <a:stretch>
              <a:fillRect/>
            </a:stretch>
          </p:blipFill>
          <p:spPr>
            <a:xfrm flipH="1">
              <a:off x="5715000" y="2228850"/>
              <a:ext cx="679837" cy="457200"/>
            </a:xfrm>
            <a:prstGeom prst="rect">
              <a:avLst/>
            </a:prstGeom>
          </p:spPr>
        </p:pic>
        <p:pic>
          <p:nvPicPr>
            <p:cNvPr id="189" name="Picture 188"/>
            <p:cNvPicPr>
              <a:picLocks noChangeAspect="1"/>
            </p:cNvPicPr>
            <p:nvPr/>
          </p:nvPicPr>
          <p:blipFill>
            <a:blip r:embed="rId6"/>
            <a:stretch>
              <a:fillRect/>
            </a:stretch>
          </p:blipFill>
          <p:spPr>
            <a:xfrm flipH="1">
              <a:off x="7181158" y="2058511"/>
              <a:ext cx="630382" cy="457200"/>
            </a:xfrm>
            <a:prstGeom prst="rect">
              <a:avLst/>
            </a:prstGeom>
          </p:spPr>
        </p:pic>
        <p:pic>
          <p:nvPicPr>
            <p:cNvPr id="190" name="Picture 189"/>
            <p:cNvPicPr>
              <a:picLocks noChangeAspect="1"/>
            </p:cNvPicPr>
            <p:nvPr/>
          </p:nvPicPr>
          <p:blipFill>
            <a:blip r:embed="rId7"/>
            <a:stretch>
              <a:fillRect/>
            </a:stretch>
          </p:blipFill>
          <p:spPr>
            <a:xfrm flipH="1">
              <a:off x="6400800" y="2457450"/>
              <a:ext cx="571500" cy="366346"/>
            </a:xfrm>
            <a:prstGeom prst="rect">
              <a:avLst/>
            </a:prstGeom>
          </p:spPr>
        </p:pic>
        <p:pic>
          <p:nvPicPr>
            <p:cNvPr id="191" name="Picture 190"/>
            <p:cNvPicPr>
              <a:picLocks noChangeAspect="1"/>
            </p:cNvPicPr>
            <p:nvPr/>
          </p:nvPicPr>
          <p:blipFill>
            <a:blip r:embed="rId9"/>
            <a:stretch>
              <a:fillRect/>
            </a:stretch>
          </p:blipFill>
          <p:spPr>
            <a:xfrm flipH="1" flipV="1">
              <a:off x="5809558" y="2744311"/>
              <a:ext cx="571500" cy="384257"/>
            </a:xfrm>
            <a:prstGeom prst="rect">
              <a:avLst/>
            </a:prstGeom>
          </p:spPr>
        </p:pic>
        <p:pic>
          <p:nvPicPr>
            <p:cNvPr id="192" name="Picture 191"/>
            <p:cNvPicPr>
              <a:picLocks noChangeAspect="1"/>
            </p:cNvPicPr>
            <p:nvPr/>
          </p:nvPicPr>
          <p:blipFill>
            <a:blip r:embed="rId9"/>
            <a:stretch>
              <a:fillRect/>
            </a:stretch>
          </p:blipFill>
          <p:spPr>
            <a:xfrm rot="12328965" flipH="1">
              <a:off x="7181158" y="3201511"/>
              <a:ext cx="571500" cy="384257"/>
            </a:xfrm>
            <a:prstGeom prst="rect">
              <a:avLst/>
            </a:prstGeom>
          </p:spPr>
        </p:pic>
        <p:pic>
          <p:nvPicPr>
            <p:cNvPr id="193" name="Picture 192"/>
            <p:cNvPicPr>
              <a:picLocks noChangeAspect="1"/>
            </p:cNvPicPr>
            <p:nvPr/>
          </p:nvPicPr>
          <p:blipFill>
            <a:blip r:embed="rId5"/>
            <a:stretch>
              <a:fillRect/>
            </a:stretch>
          </p:blipFill>
          <p:spPr>
            <a:xfrm rot="16902079" flipH="1">
              <a:off x="5122937" y="1980751"/>
              <a:ext cx="472786" cy="342900"/>
            </a:xfrm>
            <a:prstGeom prst="rect">
              <a:avLst/>
            </a:prstGeom>
          </p:spPr>
        </p:pic>
        <p:pic>
          <p:nvPicPr>
            <p:cNvPr id="194" name="Picture 193"/>
            <p:cNvPicPr>
              <a:picLocks noChangeAspect="1"/>
            </p:cNvPicPr>
            <p:nvPr/>
          </p:nvPicPr>
          <p:blipFill>
            <a:blip r:embed="rId4"/>
            <a:stretch>
              <a:fillRect/>
            </a:stretch>
          </p:blipFill>
          <p:spPr>
            <a:xfrm rot="12293753">
              <a:off x="6275987" y="3150804"/>
              <a:ext cx="679837" cy="457200"/>
            </a:xfrm>
            <a:prstGeom prst="rect">
              <a:avLst/>
            </a:prstGeom>
          </p:spPr>
        </p:pic>
        <p:pic>
          <p:nvPicPr>
            <p:cNvPr id="195" name="Picture 194"/>
            <p:cNvPicPr>
              <a:picLocks noChangeAspect="1"/>
            </p:cNvPicPr>
            <p:nvPr/>
          </p:nvPicPr>
          <p:blipFill>
            <a:blip r:embed="rId7"/>
            <a:stretch>
              <a:fillRect/>
            </a:stretch>
          </p:blipFill>
          <p:spPr>
            <a:xfrm rot="18630845" flipH="1">
              <a:off x="8154440" y="2267613"/>
              <a:ext cx="571500" cy="366346"/>
            </a:xfrm>
            <a:prstGeom prst="rect">
              <a:avLst/>
            </a:prstGeom>
          </p:spPr>
        </p:pic>
        <p:pic>
          <p:nvPicPr>
            <p:cNvPr id="196" name="Picture 195"/>
            <p:cNvPicPr>
              <a:picLocks noChangeAspect="1"/>
            </p:cNvPicPr>
            <p:nvPr/>
          </p:nvPicPr>
          <p:blipFill>
            <a:blip r:embed="rId5"/>
            <a:stretch>
              <a:fillRect/>
            </a:stretch>
          </p:blipFill>
          <p:spPr>
            <a:xfrm flipH="1">
              <a:off x="5238058" y="3087211"/>
              <a:ext cx="472786" cy="342900"/>
            </a:xfrm>
            <a:prstGeom prst="rect">
              <a:avLst/>
            </a:prstGeom>
          </p:spPr>
        </p:pic>
        <p:pic>
          <p:nvPicPr>
            <p:cNvPr id="197" name="Picture 196"/>
            <p:cNvPicPr>
              <a:picLocks noChangeAspect="1"/>
            </p:cNvPicPr>
            <p:nvPr/>
          </p:nvPicPr>
          <p:blipFill>
            <a:blip r:embed="rId6"/>
            <a:stretch>
              <a:fillRect/>
            </a:stretch>
          </p:blipFill>
          <p:spPr>
            <a:xfrm rot="10281781" flipH="1">
              <a:off x="6317256" y="1930690"/>
              <a:ext cx="630382" cy="457200"/>
            </a:xfrm>
            <a:prstGeom prst="rect">
              <a:avLst/>
            </a:prstGeom>
          </p:spPr>
        </p:pic>
        <p:pic>
          <p:nvPicPr>
            <p:cNvPr id="198" name="Picture 197"/>
            <p:cNvPicPr>
              <a:picLocks noChangeAspect="1"/>
            </p:cNvPicPr>
            <p:nvPr/>
          </p:nvPicPr>
          <p:blipFill>
            <a:blip r:embed="rId5"/>
            <a:stretch>
              <a:fillRect/>
            </a:stretch>
          </p:blipFill>
          <p:spPr>
            <a:xfrm rot="4697921">
              <a:off x="5809558" y="4305748"/>
              <a:ext cx="472786" cy="342900"/>
            </a:xfrm>
            <a:prstGeom prst="rect">
              <a:avLst/>
            </a:prstGeom>
          </p:spPr>
        </p:pic>
        <p:pic>
          <p:nvPicPr>
            <p:cNvPr id="199" name="Picture 198"/>
            <p:cNvPicPr>
              <a:picLocks noChangeAspect="1"/>
            </p:cNvPicPr>
            <p:nvPr/>
          </p:nvPicPr>
          <p:blipFill>
            <a:blip r:embed="rId5"/>
            <a:stretch>
              <a:fillRect/>
            </a:stretch>
          </p:blipFill>
          <p:spPr>
            <a:xfrm>
              <a:off x="5123758" y="4077148"/>
              <a:ext cx="472786" cy="342900"/>
            </a:xfrm>
            <a:prstGeom prst="rect">
              <a:avLst/>
            </a:prstGeom>
          </p:spPr>
        </p:pic>
        <p:pic>
          <p:nvPicPr>
            <p:cNvPr id="200" name="Picture 199"/>
            <p:cNvPicPr>
              <a:picLocks noChangeAspect="1"/>
            </p:cNvPicPr>
            <p:nvPr/>
          </p:nvPicPr>
          <p:blipFill>
            <a:blip r:embed="rId4"/>
            <a:stretch>
              <a:fillRect/>
            </a:stretch>
          </p:blipFill>
          <p:spPr>
            <a:xfrm flipV="1">
              <a:off x="2782340" y="4171951"/>
              <a:ext cx="679837" cy="457200"/>
            </a:xfrm>
            <a:prstGeom prst="rect">
              <a:avLst/>
            </a:prstGeom>
          </p:spPr>
        </p:pic>
        <p:pic>
          <p:nvPicPr>
            <p:cNvPr id="201" name="Picture 200"/>
            <p:cNvPicPr>
              <a:picLocks noChangeAspect="1"/>
            </p:cNvPicPr>
            <p:nvPr/>
          </p:nvPicPr>
          <p:blipFill>
            <a:blip r:embed="rId7"/>
            <a:stretch>
              <a:fillRect/>
            </a:stretch>
          </p:blipFill>
          <p:spPr>
            <a:xfrm rot="2969155">
              <a:off x="5923858" y="3734248"/>
              <a:ext cx="571500" cy="366346"/>
            </a:xfrm>
            <a:prstGeom prst="rect">
              <a:avLst/>
            </a:prstGeom>
          </p:spPr>
        </p:pic>
        <p:pic>
          <p:nvPicPr>
            <p:cNvPr id="202" name="Picture 201"/>
            <p:cNvPicPr>
              <a:picLocks noChangeAspect="1"/>
            </p:cNvPicPr>
            <p:nvPr/>
          </p:nvPicPr>
          <p:blipFill>
            <a:blip r:embed="rId9"/>
            <a:stretch>
              <a:fillRect/>
            </a:stretch>
          </p:blipFill>
          <p:spPr>
            <a:xfrm rot="16007077">
              <a:off x="6723958" y="4077148"/>
              <a:ext cx="571500" cy="384257"/>
            </a:xfrm>
            <a:prstGeom prst="rect">
              <a:avLst/>
            </a:prstGeom>
          </p:spPr>
        </p:pic>
        <p:pic>
          <p:nvPicPr>
            <p:cNvPr id="203" name="Picture 202"/>
            <p:cNvPicPr>
              <a:picLocks noChangeAspect="1"/>
            </p:cNvPicPr>
            <p:nvPr/>
          </p:nvPicPr>
          <p:blipFill>
            <a:blip r:embed="rId8"/>
            <a:stretch>
              <a:fillRect/>
            </a:stretch>
          </p:blipFill>
          <p:spPr>
            <a:xfrm rot="10800000">
              <a:off x="4552258" y="3505648"/>
              <a:ext cx="726021" cy="307203"/>
            </a:xfrm>
            <a:prstGeom prst="rect">
              <a:avLst/>
            </a:prstGeom>
          </p:spPr>
        </p:pic>
        <p:pic>
          <p:nvPicPr>
            <p:cNvPr id="204" name="Picture 203"/>
            <p:cNvPicPr>
              <a:picLocks noChangeAspect="1"/>
            </p:cNvPicPr>
            <p:nvPr/>
          </p:nvPicPr>
          <p:blipFill>
            <a:blip r:embed="rId7"/>
            <a:stretch>
              <a:fillRect/>
            </a:stretch>
          </p:blipFill>
          <p:spPr>
            <a:xfrm flipV="1">
              <a:off x="4268240" y="4286251"/>
              <a:ext cx="571500" cy="366346"/>
            </a:xfrm>
            <a:prstGeom prst="rect">
              <a:avLst/>
            </a:prstGeom>
          </p:spPr>
        </p:pic>
        <p:pic>
          <p:nvPicPr>
            <p:cNvPr id="205" name="Picture 204"/>
            <p:cNvPicPr>
              <a:picLocks noChangeAspect="1"/>
            </p:cNvPicPr>
            <p:nvPr/>
          </p:nvPicPr>
          <p:blipFill>
            <a:blip r:embed="rId5"/>
            <a:stretch>
              <a:fillRect/>
            </a:stretch>
          </p:blipFill>
          <p:spPr>
            <a:xfrm rot="4697921">
              <a:off x="7676678" y="2895153"/>
              <a:ext cx="472786" cy="342900"/>
            </a:xfrm>
            <a:prstGeom prst="rect">
              <a:avLst/>
            </a:prstGeom>
          </p:spPr>
        </p:pic>
        <p:pic>
          <p:nvPicPr>
            <p:cNvPr id="206" name="Picture 205"/>
            <p:cNvPicPr>
              <a:picLocks noChangeAspect="1"/>
            </p:cNvPicPr>
            <p:nvPr/>
          </p:nvPicPr>
          <p:blipFill>
            <a:blip r:embed="rId5"/>
            <a:stretch>
              <a:fillRect/>
            </a:stretch>
          </p:blipFill>
          <p:spPr>
            <a:xfrm>
              <a:off x="6990878" y="2666553"/>
              <a:ext cx="472786" cy="342900"/>
            </a:xfrm>
            <a:prstGeom prst="rect">
              <a:avLst/>
            </a:prstGeom>
          </p:spPr>
        </p:pic>
      </p:grpSp>
      <p:sp>
        <p:nvSpPr>
          <p:cNvPr id="41" name="Text Placeholder 2"/>
          <p:cNvSpPr txBox="1">
            <a:spLocks/>
          </p:cNvSpPr>
          <p:nvPr/>
        </p:nvSpPr>
        <p:spPr bwMode="auto">
          <a:xfrm>
            <a:off x="412795" y="742950"/>
            <a:ext cx="83439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Place value allows us to make </a:t>
            </a:r>
            <a:r>
              <a:rPr lang="en-US" sz="2800" b="1" u="sng" dirty="0" smtClean="0">
                <a:solidFill>
                  <a:schemeClr val="accent5"/>
                </a:solidFill>
                <a:latin typeface="Orly's Font 2" pitchFamily="66" charset="0"/>
              </a:rPr>
              <a:t>all</a:t>
            </a:r>
            <a:r>
              <a:rPr lang="en-US" sz="2800" dirty="0" smtClean="0">
                <a:solidFill>
                  <a:schemeClr val="accent5"/>
                </a:solidFill>
                <a:latin typeface="Orly's Font 2" pitchFamily="66" charset="0"/>
              </a:rPr>
              <a:t> the numbers with very few digits.</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373302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80"/>
                                  </p:iterate>
                                  <p:childTnLst>
                                    <p:set>
                                      <p:cBhvr>
                                        <p:cTn id="11" dur="1" fill="hold">
                                          <p:stCondLst>
                                            <p:cond delay="0"/>
                                          </p:stCondLst>
                                        </p:cTn>
                                        <p:tgtEl>
                                          <p:spTgt spid="41">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100" y="1085850"/>
            <a:ext cx="7429500" cy="2308324"/>
          </a:xfrm>
          <a:prstGeom prst="rect">
            <a:avLst/>
          </a:prstGeom>
          <a:noFill/>
        </p:spPr>
        <p:txBody>
          <a:bodyPr>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about place value </a:t>
            </a:r>
            <a:r>
              <a:rPr lang="en-US" sz="3600" dirty="0" smtClean="0">
                <a:solidFill>
                  <a:schemeClr val="accent1"/>
                </a:solidFill>
                <a:latin typeface="Orly's Font 2" pitchFamily="66" charset="0"/>
                <a:ea typeface="Verdana" pitchFamily="34" charset="0"/>
                <a:cs typeface="Verdana" pitchFamily="34" charset="0"/>
              </a:rPr>
              <a:t>by</a:t>
            </a:r>
            <a:r>
              <a:rPr lang="en-US" sz="3600" dirty="0" smtClean="0">
                <a:solidFill>
                  <a:schemeClr val="accent5"/>
                </a:solidFill>
                <a:latin typeface="Orly's Font 2" pitchFamily="66" charset="0"/>
                <a:ea typeface="Verdana" pitchFamily="34" charset="0"/>
                <a:cs typeface="Verdana" pitchFamily="34" charset="0"/>
              </a:rPr>
              <a:t> </a:t>
            </a:r>
            <a:r>
              <a:rPr lang="en-US" sz="3600" dirty="0" smtClean="0">
                <a:solidFill>
                  <a:schemeClr val="accent1"/>
                </a:solidFill>
                <a:latin typeface="Orly's Font 2" pitchFamily="66" charset="0"/>
                <a:ea typeface="Verdana" pitchFamily="34" charset="0"/>
                <a:cs typeface="Verdana" pitchFamily="34" charset="0"/>
              </a:rPr>
              <a:t>matching numbers with the amounts they represent.</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28700" y="1292126"/>
            <a:ext cx="7065818"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a:t>
            </a:r>
          </a:p>
          <a:p>
            <a:pPr algn="ctr">
              <a:defRPr/>
            </a:pPr>
            <a:r>
              <a:rPr lang="en-US" sz="3600" dirty="0" smtClean="0">
                <a:solidFill>
                  <a:schemeClr val="accent5"/>
                </a:solidFill>
                <a:latin typeface="Orly's Font 2" pitchFamily="66" charset="0"/>
                <a:ea typeface="Verdana" pitchFamily="34" charset="0"/>
                <a:cs typeface="Verdana" pitchFamily="34" charset="0"/>
              </a:rPr>
              <a:t>learn about place value </a:t>
            </a:r>
            <a:r>
              <a:rPr lang="en-US" sz="3600" dirty="0" smtClean="0">
                <a:solidFill>
                  <a:schemeClr val="accent1"/>
                </a:solidFill>
                <a:latin typeface="Orly's Font 2" pitchFamily="66" charset="0"/>
                <a:ea typeface="Verdana" pitchFamily="34" charset="0"/>
                <a:cs typeface="Verdana" pitchFamily="34" charset="0"/>
              </a:rPr>
              <a:t>by matching numbers with the amounts they represent.</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491571" y="1019830"/>
            <a:ext cx="6400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5E9732"/>
                </a:solidFill>
                <a:latin typeface="Orly's Font 2" pitchFamily="66" charset="0"/>
              </a:rPr>
              <a:t>Digits</a:t>
            </a:r>
            <a:r>
              <a:rPr lang="en-US" sz="2800" dirty="0" smtClean="0">
                <a:solidFill>
                  <a:schemeClr val="accent1"/>
                </a:solidFill>
                <a:latin typeface="Orly's Font 2" pitchFamily="66" charset="0"/>
              </a:rPr>
              <a:t> – 0, 1, 2, 3, 4, 5, 6, 7, 8, 9</a:t>
            </a:r>
            <a:endParaRPr lang="en-US" sz="2800" dirty="0">
              <a:solidFill>
                <a:schemeClr val="accent1"/>
              </a:solidFill>
              <a:latin typeface="Orly's Font 2" pitchFamily="66" charset="0"/>
            </a:endParaRPr>
          </a:p>
        </p:txBody>
      </p:sp>
      <p:sp>
        <p:nvSpPr>
          <p:cNvPr id="9" name="Text Placeholder 2"/>
          <p:cNvSpPr txBox="1">
            <a:spLocks/>
          </p:cNvSpPr>
          <p:nvPr/>
        </p:nvSpPr>
        <p:spPr bwMode="auto">
          <a:xfrm>
            <a:off x="457200" y="1771650"/>
            <a:ext cx="82296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Wingdings" pitchFamily="2" charset="2"/>
              <a:buNone/>
            </a:pPr>
            <a:r>
              <a:rPr lang="en-US" sz="2800" dirty="0" smtClean="0">
                <a:solidFill>
                  <a:schemeClr val="accent5"/>
                </a:solidFill>
                <a:latin typeface="Orly's Font 2" pitchFamily="66" charset="0"/>
              </a:rPr>
              <a:t>Place Value </a:t>
            </a:r>
            <a:r>
              <a:rPr lang="en-US" sz="2800" dirty="0" smtClean="0">
                <a:solidFill>
                  <a:schemeClr val="accent1"/>
                </a:solidFill>
                <a:latin typeface="Orly's Font 2" pitchFamily="66" charset="0"/>
              </a:rPr>
              <a:t>– the value of a digit based on its place within a number. </a:t>
            </a:r>
            <a:endParaRPr lang="en-US" sz="2800" dirty="0">
              <a:solidFill>
                <a:schemeClr val="accent1"/>
              </a:solidFill>
              <a:latin typeface="Orly's Font 2" pitchFamily="66" charset="0"/>
            </a:endParaRPr>
          </a:p>
        </p:txBody>
      </p:sp>
      <p:sp>
        <p:nvSpPr>
          <p:cNvPr id="10" name="Text Placeholder 2"/>
          <p:cNvSpPr txBox="1">
            <a:spLocks/>
          </p:cNvSpPr>
          <p:nvPr/>
        </p:nvSpPr>
        <p:spPr bwMode="auto">
          <a:xfrm>
            <a:off x="914400" y="2739342"/>
            <a:ext cx="7315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6000" dirty="0" smtClean="0">
                <a:solidFill>
                  <a:schemeClr val="accent2"/>
                </a:solidFill>
                <a:latin typeface="Orly's Font 2" pitchFamily="66" charset="0"/>
              </a:rPr>
              <a:t>223 	</a:t>
            </a:r>
            <a:r>
              <a:rPr lang="en-US" sz="6000" dirty="0">
                <a:solidFill>
                  <a:schemeClr val="accent2"/>
                </a:solidFill>
                <a:latin typeface="Orly's Font 2" pitchFamily="66" charset="0"/>
              </a:rPr>
              <a:t> </a:t>
            </a:r>
            <a:r>
              <a:rPr lang="en-US" sz="6000" dirty="0" smtClean="0">
                <a:solidFill>
                  <a:schemeClr val="accent2"/>
                </a:solidFill>
                <a:latin typeface="Orly's Font 2" pitchFamily="66" charset="0"/>
              </a:rPr>
              <a:t>  232	   322</a:t>
            </a:r>
            <a:endParaRPr lang="en-US" sz="6000" dirty="0">
              <a:solidFill>
                <a:schemeClr val="accent2"/>
              </a:solidFill>
              <a:latin typeface="Orly's Font 2" pitchFamily="66" charset="0"/>
            </a:endParaRPr>
          </a:p>
        </p:txBody>
      </p:sp>
      <p:sp>
        <p:nvSpPr>
          <p:cNvPr id="11" name="Rectangle 10"/>
          <p:cNvSpPr/>
          <p:nvPr/>
        </p:nvSpPr>
        <p:spPr>
          <a:xfrm>
            <a:off x="2119567" y="2840605"/>
            <a:ext cx="457200" cy="800100"/>
          </a:xfrm>
          <a:prstGeom prst="rect">
            <a:avLst/>
          </a:prstGeom>
          <a:solidFill>
            <a:srgbClr val="92D050">
              <a:alpha val="5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Rectangle 11"/>
          <p:cNvSpPr/>
          <p:nvPr/>
        </p:nvSpPr>
        <p:spPr>
          <a:xfrm>
            <a:off x="4319405" y="2840605"/>
            <a:ext cx="472314" cy="800100"/>
          </a:xfrm>
          <a:prstGeom prst="rect">
            <a:avLst/>
          </a:prstGeom>
          <a:solidFill>
            <a:srgbClr val="92D050">
              <a:alpha val="5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Rectangle 12"/>
          <p:cNvSpPr/>
          <p:nvPr/>
        </p:nvSpPr>
        <p:spPr>
          <a:xfrm>
            <a:off x="6573808" y="2858369"/>
            <a:ext cx="472314" cy="800100"/>
          </a:xfrm>
          <a:prstGeom prst="rect">
            <a:avLst/>
          </a:prstGeom>
          <a:solidFill>
            <a:srgbClr val="92D050">
              <a:alpha val="5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8" name="Straight Arrow Connector 7"/>
          <p:cNvCxnSpPr/>
          <p:nvPr/>
        </p:nvCxnSpPr>
        <p:spPr>
          <a:xfrm flipV="1">
            <a:off x="2339286" y="3644860"/>
            <a:ext cx="0" cy="514350"/>
          </a:xfrm>
          <a:prstGeom prst="straightConnector1">
            <a:avLst/>
          </a:prstGeom>
          <a:ln w="38100">
            <a:solidFill>
              <a:schemeClr val="accent4"/>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Text Placeholder 3"/>
          <p:cNvSpPr txBox="1">
            <a:spLocks/>
          </p:cNvSpPr>
          <p:nvPr/>
        </p:nvSpPr>
        <p:spPr bwMode="auto">
          <a:xfrm>
            <a:off x="1539186" y="4066532"/>
            <a:ext cx="1714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3 ones</a:t>
            </a:r>
            <a:endParaRPr lang="en-US" sz="2800" dirty="0">
              <a:solidFill>
                <a:schemeClr val="accent5"/>
              </a:solidFill>
              <a:latin typeface="Orly's Font 2" pitchFamily="66" charset="0"/>
            </a:endParaRPr>
          </a:p>
        </p:txBody>
      </p:sp>
      <p:cxnSp>
        <p:nvCxnSpPr>
          <p:cNvPr id="15" name="Straight Arrow Connector 14"/>
          <p:cNvCxnSpPr/>
          <p:nvPr/>
        </p:nvCxnSpPr>
        <p:spPr>
          <a:xfrm flipV="1">
            <a:off x="4563119" y="3672672"/>
            <a:ext cx="0" cy="514350"/>
          </a:xfrm>
          <a:prstGeom prst="straightConnector1">
            <a:avLst/>
          </a:prstGeom>
          <a:ln w="38100">
            <a:solidFill>
              <a:schemeClr val="accent4"/>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6" name="Text Placeholder 3"/>
          <p:cNvSpPr txBox="1">
            <a:spLocks/>
          </p:cNvSpPr>
          <p:nvPr/>
        </p:nvSpPr>
        <p:spPr bwMode="auto">
          <a:xfrm>
            <a:off x="3877319" y="4094344"/>
            <a:ext cx="1371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3 tens</a:t>
            </a:r>
            <a:endParaRPr lang="en-US" sz="2800" dirty="0">
              <a:solidFill>
                <a:schemeClr val="accent5"/>
              </a:solidFill>
              <a:latin typeface="Orly's Font 2" pitchFamily="66" charset="0"/>
            </a:endParaRPr>
          </a:p>
        </p:txBody>
      </p:sp>
      <p:cxnSp>
        <p:nvCxnSpPr>
          <p:cNvPr id="17" name="Straight Arrow Connector 16"/>
          <p:cNvCxnSpPr/>
          <p:nvPr/>
        </p:nvCxnSpPr>
        <p:spPr>
          <a:xfrm flipV="1">
            <a:off x="6805867" y="3694294"/>
            <a:ext cx="0" cy="514350"/>
          </a:xfrm>
          <a:prstGeom prst="straightConnector1">
            <a:avLst/>
          </a:prstGeom>
          <a:ln w="38100">
            <a:solidFill>
              <a:schemeClr val="accent4"/>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8" name="Text Placeholder 3"/>
          <p:cNvSpPr txBox="1">
            <a:spLocks/>
          </p:cNvSpPr>
          <p:nvPr/>
        </p:nvSpPr>
        <p:spPr bwMode="auto">
          <a:xfrm>
            <a:off x="5820419" y="4094344"/>
            <a:ext cx="2628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3 hundreds</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1995326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iterate type="lt">
                                    <p:tmAbs val="80"/>
                                  </p:iterate>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iterate type="lt">
                                    <p:tmAbs val="80"/>
                                  </p:iterate>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iterate type="lt">
                                    <p:tmAbs val="80"/>
                                  </p:iterate>
                                  <p:childTnLst>
                                    <p:set>
                                      <p:cBhvr>
                                        <p:cTn id="5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build="p"/>
      <p:bldP spid="10" grpId="0" build="p"/>
      <p:bldP spid="11" grpId="0" animBg="1"/>
      <p:bldP spid="12" grpId="0" animBg="1"/>
      <p:bldP spid="13" grpId="0" animBg="1"/>
      <p:bldP spid="14" grpId="0"/>
      <p:bldP spid="16"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ext Placeholder 2"/>
          <p:cNvSpPr txBox="1">
            <a:spLocks/>
          </p:cNvSpPr>
          <p:nvPr/>
        </p:nvSpPr>
        <p:spPr bwMode="auto">
          <a:xfrm>
            <a:off x="685800" y="857250"/>
            <a:ext cx="7658100"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Not realizing that place value </a:t>
            </a:r>
          </a:p>
          <a:p>
            <a:pPr marL="0" indent="0" algn="ctr">
              <a:buFont typeface="Wingdings" pitchFamily="2" charset="2"/>
              <a:buNone/>
            </a:pPr>
            <a:r>
              <a:rPr lang="en-US" sz="2800" dirty="0">
                <a:solidFill>
                  <a:schemeClr val="accent1"/>
                </a:solidFill>
                <a:latin typeface="Orly's Font 2" pitchFamily="66" charset="0"/>
              </a:rPr>
              <a:t>c</a:t>
            </a:r>
            <a:r>
              <a:rPr lang="en-US" sz="2800" dirty="0" smtClean="0">
                <a:solidFill>
                  <a:schemeClr val="accent1"/>
                </a:solidFill>
                <a:latin typeface="Orly's Font 2" pitchFamily="66" charset="0"/>
              </a:rPr>
              <a:t>hanges the value of a digit.</a:t>
            </a:r>
            <a:endParaRPr lang="en-US" sz="2800" dirty="0">
              <a:solidFill>
                <a:schemeClr val="accent1"/>
              </a:solidFill>
              <a:latin typeface="Orly's Font 2" pitchFamily="66" charset="0"/>
            </a:endParaRPr>
          </a:p>
        </p:txBody>
      </p:sp>
      <p:sp>
        <p:nvSpPr>
          <p:cNvPr id="61" name="Oval 60"/>
          <p:cNvSpPr/>
          <p:nvPr/>
        </p:nvSpPr>
        <p:spPr>
          <a:xfrm rot="5400000">
            <a:off x="2628900" y="6457950"/>
            <a:ext cx="342900" cy="34290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 name="Text Placeholder 3"/>
          <p:cNvSpPr txBox="1">
            <a:spLocks/>
          </p:cNvSpPr>
          <p:nvPr/>
        </p:nvSpPr>
        <p:spPr bwMode="auto">
          <a:xfrm>
            <a:off x="1828800" y="2000250"/>
            <a:ext cx="19431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9600" dirty="0" smtClean="0">
                <a:solidFill>
                  <a:schemeClr val="accent2"/>
                </a:solidFill>
                <a:latin typeface="Orly's Font 2" pitchFamily="66" charset="0"/>
              </a:rPr>
              <a:t>23</a:t>
            </a:r>
            <a:endParaRPr lang="en-US" sz="9600" dirty="0">
              <a:solidFill>
                <a:schemeClr val="accent2"/>
              </a:solidFill>
              <a:latin typeface="Orly's Font 2" pitchFamily="66" charset="0"/>
            </a:endParaRPr>
          </a:p>
        </p:txBody>
      </p:sp>
      <p:sp>
        <p:nvSpPr>
          <p:cNvPr id="54" name="Text Placeholder 3"/>
          <p:cNvSpPr txBox="1">
            <a:spLocks/>
          </p:cNvSpPr>
          <p:nvPr/>
        </p:nvSpPr>
        <p:spPr bwMode="auto">
          <a:xfrm>
            <a:off x="5372100" y="1999086"/>
            <a:ext cx="19431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9600" dirty="0" smtClean="0">
                <a:solidFill>
                  <a:srgbClr val="00BCE4"/>
                </a:solidFill>
                <a:latin typeface="Orly's Font 2" pitchFamily="66" charset="0"/>
              </a:rPr>
              <a:t>32</a:t>
            </a:r>
            <a:endParaRPr lang="en-US" sz="9600" dirty="0">
              <a:solidFill>
                <a:srgbClr val="00BCE4"/>
              </a:solidFill>
              <a:latin typeface="Orly's Font 2" pitchFamily="66" charset="0"/>
            </a:endParaRPr>
          </a:p>
        </p:txBody>
      </p:sp>
      <p:cxnSp>
        <p:nvCxnSpPr>
          <p:cNvPr id="55" name="Straight Arrow Connector 54"/>
          <p:cNvCxnSpPr/>
          <p:nvPr/>
        </p:nvCxnSpPr>
        <p:spPr>
          <a:xfrm flipV="1">
            <a:off x="3086100" y="3407378"/>
            <a:ext cx="0" cy="514350"/>
          </a:xfrm>
          <a:prstGeom prst="straightConnector1">
            <a:avLst/>
          </a:prstGeom>
          <a:ln w="38100">
            <a:solidFill>
              <a:schemeClr val="accent4"/>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V="1">
            <a:off x="5829300" y="3371850"/>
            <a:ext cx="0" cy="514350"/>
          </a:xfrm>
          <a:prstGeom prst="straightConnector1">
            <a:avLst/>
          </a:prstGeom>
          <a:ln w="38100">
            <a:solidFill>
              <a:srgbClr val="FFD200"/>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9" name="Text Placeholder 3"/>
          <p:cNvSpPr txBox="1">
            <a:spLocks/>
          </p:cNvSpPr>
          <p:nvPr/>
        </p:nvSpPr>
        <p:spPr bwMode="auto">
          <a:xfrm>
            <a:off x="2286000" y="3829050"/>
            <a:ext cx="1714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3 ones</a:t>
            </a:r>
            <a:endParaRPr lang="en-US" sz="2800" dirty="0">
              <a:solidFill>
                <a:schemeClr val="accent5"/>
              </a:solidFill>
              <a:latin typeface="Orly's Font 2" pitchFamily="66" charset="0"/>
            </a:endParaRPr>
          </a:p>
        </p:txBody>
      </p:sp>
      <p:sp>
        <p:nvSpPr>
          <p:cNvPr id="60" name="Text Placeholder 3"/>
          <p:cNvSpPr txBox="1">
            <a:spLocks/>
          </p:cNvSpPr>
          <p:nvPr/>
        </p:nvSpPr>
        <p:spPr bwMode="auto">
          <a:xfrm>
            <a:off x="5257800" y="3829050"/>
            <a:ext cx="1714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3 tens</a:t>
            </a:r>
            <a:endParaRPr lang="en-US" sz="2800" dirty="0">
              <a:solidFill>
                <a:schemeClr val="accent5"/>
              </a:solidFill>
              <a:latin typeface="Orly's Font 2" pitchFamily="66" charset="0"/>
            </a:endParaRPr>
          </a:p>
        </p:txBody>
      </p:sp>
      <p:sp>
        <p:nvSpPr>
          <p:cNvPr id="5" name="TextBox 4"/>
          <p:cNvSpPr txBox="1"/>
          <p:nvPr/>
        </p:nvSpPr>
        <p:spPr>
          <a:xfrm>
            <a:off x="4000500" y="2000250"/>
            <a:ext cx="1257300" cy="1569660"/>
          </a:xfrm>
          <a:prstGeom prst="rect">
            <a:avLst/>
          </a:prstGeom>
          <a:noFill/>
        </p:spPr>
        <p:txBody>
          <a:bodyPr wrap="square" rtlCol="0">
            <a:spAutoFit/>
          </a:bodyPr>
          <a:lstStyle/>
          <a:p>
            <a:r>
              <a:rPr lang="en-US" sz="9600" dirty="0" smtClean="0">
                <a:solidFill>
                  <a:schemeClr val="accent3"/>
                </a:solidFill>
                <a:latin typeface="Orly's Font" pitchFamily="66" charset="0"/>
                <a:ea typeface="Verdana" pitchFamily="34" charset="0"/>
                <a:cs typeface="Verdana" pitchFamily="34" charset="0"/>
              </a:rPr>
              <a:t>≠</a:t>
            </a:r>
          </a:p>
        </p:txBody>
      </p:sp>
    </p:spTree>
    <p:extLst>
      <p:ext uri="{BB962C8B-B14F-4D97-AF65-F5344CB8AC3E}">
        <p14:creationId xmlns:p14="http://schemas.microsoft.com/office/powerpoint/2010/main" val="3832352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7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iterate type="lt">
                                    <p:tmAbs val="80"/>
                                  </p:iterate>
                                  <p:childTnLst>
                                    <p:set>
                                      <p:cBhvr>
                                        <p:cTn id="23" dur="1" fill="hold">
                                          <p:stCondLst>
                                            <p:cond delay="0"/>
                                          </p:stCondLst>
                                        </p:cTn>
                                        <p:tgtEl>
                                          <p:spTgt spid="59"/>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iterate type="lt">
                                    <p:tmAbs val="80"/>
                                  </p:iterate>
                                  <p:childTnLst>
                                    <p:set>
                                      <p:cBhvr>
                                        <p:cTn id="32" dur="1" fill="hold">
                                          <p:stCondLst>
                                            <p:cond delay="0"/>
                                          </p:stCondLst>
                                        </p:cTn>
                                        <p:tgtEl>
                                          <p:spTgt spid="6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uiExpand="1"/>
      <p:bldP spid="52" grpId="0"/>
      <p:bldP spid="54" grpId="0"/>
      <p:bldP spid="59" grpId="0"/>
      <p:bldP spid="60"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800100" y="971550"/>
            <a:ext cx="2433842" cy="3654888"/>
          </a:xfrm>
          <a:prstGeom prst="rect">
            <a:avLst/>
          </a:prstGeom>
        </p:spPr>
      </p:pic>
      <p:pic>
        <p:nvPicPr>
          <p:cNvPr id="2" name="Picture 1"/>
          <p:cNvPicPr>
            <a:picLocks noChangeAspect="1"/>
          </p:cNvPicPr>
          <p:nvPr/>
        </p:nvPicPr>
        <p:blipFill>
          <a:blip r:embed="rId4"/>
          <a:stretch>
            <a:fillRect/>
          </a:stretch>
        </p:blipFill>
        <p:spPr>
          <a:xfrm>
            <a:off x="6371077" y="1200150"/>
            <a:ext cx="1287023" cy="3371850"/>
          </a:xfrm>
          <a:prstGeom prst="rect">
            <a:avLst/>
          </a:prstGeom>
        </p:spPr>
      </p:pic>
      <p:sp>
        <p:nvSpPr>
          <p:cNvPr id="13" name="Oval Callout 12"/>
          <p:cNvSpPr/>
          <p:nvPr/>
        </p:nvSpPr>
        <p:spPr>
          <a:xfrm>
            <a:off x="3543300" y="742950"/>
            <a:ext cx="2697522" cy="1485900"/>
          </a:xfrm>
          <a:prstGeom prst="wedgeEllipseCallout">
            <a:avLst>
              <a:gd name="adj1" fmla="val 64154"/>
              <a:gd name="adj2" fmla="val 37444"/>
            </a:avLst>
          </a:prstGeom>
          <a:solidFill>
            <a:schemeClr val="accent2"/>
          </a:solidFill>
          <a:ln w="38100">
            <a:solidFill>
              <a:schemeClr val="accent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tx1"/>
              </a:solidFill>
              <a:latin typeface="Orly's Font 2" pitchFamily="66" charset="0"/>
            </a:endParaRPr>
          </a:p>
        </p:txBody>
      </p:sp>
      <p:sp>
        <p:nvSpPr>
          <p:cNvPr id="14" name="TextBox 13"/>
          <p:cNvSpPr txBox="1"/>
          <p:nvPr/>
        </p:nvSpPr>
        <p:spPr>
          <a:xfrm>
            <a:off x="3658510" y="1085850"/>
            <a:ext cx="2514600" cy="830997"/>
          </a:xfrm>
          <a:prstGeom prst="rect">
            <a:avLst/>
          </a:prstGeom>
          <a:noFill/>
        </p:spPr>
        <p:txBody>
          <a:bodyPr wrap="square" rtlCol="0">
            <a:spAutoFit/>
          </a:bodyPr>
          <a:lstStyle/>
          <a:p>
            <a:pPr algn="ctr"/>
            <a:r>
              <a:rPr lang="en-US" sz="2400" dirty="0" smtClean="0">
                <a:solidFill>
                  <a:schemeClr val="accent1">
                    <a:lumMod val="50000"/>
                  </a:schemeClr>
                </a:solidFill>
                <a:latin typeface="Orly's Font 2" pitchFamily="66" charset="0"/>
                <a:ea typeface="Verdana" pitchFamily="34" charset="0"/>
                <a:cs typeface="Verdana" pitchFamily="34" charset="0"/>
              </a:rPr>
              <a:t>How many do you have? </a:t>
            </a:r>
          </a:p>
        </p:txBody>
      </p:sp>
      <p:grpSp>
        <p:nvGrpSpPr>
          <p:cNvPr id="5" name="Group 4"/>
          <p:cNvGrpSpPr/>
          <p:nvPr/>
        </p:nvGrpSpPr>
        <p:grpSpPr>
          <a:xfrm>
            <a:off x="3657600" y="3143250"/>
            <a:ext cx="1399540" cy="1260167"/>
            <a:chOff x="3657600" y="3143250"/>
            <a:chExt cx="1399540" cy="1260167"/>
          </a:xfrm>
        </p:grpSpPr>
        <p:grpSp>
          <p:nvGrpSpPr>
            <p:cNvPr id="4" name="Group 3"/>
            <p:cNvGrpSpPr/>
            <p:nvPr/>
          </p:nvGrpSpPr>
          <p:grpSpPr>
            <a:xfrm>
              <a:off x="3657600" y="3143250"/>
              <a:ext cx="1399540" cy="1260167"/>
              <a:chOff x="3200400" y="3493363"/>
              <a:chExt cx="1399540" cy="1260167"/>
            </a:xfrm>
          </p:grpSpPr>
          <p:pic>
            <p:nvPicPr>
              <p:cNvPr id="183" name="Picture 182"/>
              <p:cNvPicPr>
                <a:picLocks noChangeAspect="1"/>
              </p:cNvPicPr>
              <p:nvPr/>
            </p:nvPicPr>
            <p:blipFill>
              <a:blip r:embed="rId5"/>
              <a:stretch>
                <a:fillRect/>
              </a:stretch>
            </p:blipFill>
            <p:spPr>
              <a:xfrm rot="20399422">
                <a:off x="3915108" y="3937471"/>
                <a:ext cx="684832" cy="289775"/>
              </a:xfrm>
              <a:prstGeom prst="rect">
                <a:avLst/>
              </a:prstGeom>
            </p:spPr>
          </p:pic>
          <p:pic>
            <p:nvPicPr>
              <p:cNvPr id="10" name="Picture 9"/>
              <p:cNvPicPr>
                <a:picLocks noChangeAspect="1"/>
              </p:cNvPicPr>
              <p:nvPr/>
            </p:nvPicPr>
            <p:blipFill>
              <a:blip r:embed="rId5"/>
              <a:stretch>
                <a:fillRect/>
              </a:stretch>
            </p:blipFill>
            <p:spPr>
              <a:xfrm rot="16017316">
                <a:off x="3592354" y="3690891"/>
                <a:ext cx="684832" cy="289775"/>
              </a:xfrm>
              <a:prstGeom prst="rect">
                <a:avLst/>
              </a:prstGeom>
            </p:spPr>
          </p:pic>
          <p:pic>
            <p:nvPicPr>
              <p:cNvPr id="7" name="Picture 6"/>
              <p:cNvPicPr>
                <a:picLocks noChangeAspect="1"/>
              </p:cNvPicPr>
              <p:nvPr/>
            </p:nvPicPr>
            <p:blipFill>
              <a:blip r:embed="rId6"/>
              <a:stretch>
                <a:fillRect/>
              </a:stretch>
            </p:blipFill>
            <p:spPr>
              <a:xfrm>
                <a:off x="3314700" y="3829050"/>
                <a:ext cx="358486" cy="260001"/>
              </a:xfrm>
              <a:prstGeom prst="rect">
                <a:avLst/>
              </a:prstGeom>
            </p:spPr>
          </p:pic>
          <p:pic>
            <p:nvPicPr>
              <p:cNvPr id="9" name="Picture 8"/>
              <p:cNvPicPr>
                <a:picLocks noChangeAspect="1"/>
              </p:cNvPicPr>
              <p:nvPr/>
            </p:nvPicPr>
            <p:blipFill>
              <a:blip r:embed="rId7"/>
              <a:stretch>
                <a:fillRect/>
              </a:stretch>
            </p:blipFill>
            <p:spPr>
              <a:xfrm rot="2081861">
                <a:off x="3287638" y="4155653"/>
                <a:ext cx="932688" cy="597877"/>
              </a:xfrm>
              <a:prstGeom prst="rect">
                <a:avLst/>
              </a:prstGeom>
            </p:spPr>
          </p:pic>
          <p:pic>
            <p:nvPicPr>
              <p:cNvPr id="181" name="Picture 180"/>
              <p:cNvPicPr>
                <a:picLocks noChangeAspect="1"/>
              </p:cNvPicPr>
              <p:nvPr/>
            </p:nvPicPr>
            <p:blipFill>
              <a:blip r:embed="rId6"/>
              <a:stretch>
                <a:fillRect/>
              </a:stretch>
            </p:blipFill>
            <p:spPr>
              <a:xfrm>
                <a:off x="3467100" y="3981450"/>
                <a:ext cx="358486" cy="260001"/>
              </a:xfrm>
              <a:prstGeom prst="rect">
                <a:avLst/>
              </a:prstGeom>
            </p:spPr>
          </p:pic>
          <p:pic>
            <p:nvPicPr>
              <p:cNvPr id="182" name="Picture 181"/>
              <p:cNvPicPr>
                <a:picLocks noChangeAspect="1"/>
              </p:cNvPicPr>
              <p:nvPr/>
            </p:nvPicPr>
            <p:blipFill>
              <a:blip r:embed="rId6"/>
              <a:stretch>
                <a:fillRect/>
              </a:stretch>
            </p:blipFill>
            <p:spPr>
              <a:xfrm>
                <a:off x="3200400" y="3943350"/>
                <a:ext cx="358486" cy="260001"/>
              </a:xfrm>
              <a:prstGeom prst="rect">
                <a:avLst/>
              </a:prstGeom>
            </p:spPr>
          </p:pic>
        </p:grpSp>
        <p:pic>
          <p:nvPicPr>
            <p:cNvPr id="15" name="Picture 14"/>
            <p:cNvPicPr>
              <a:picLocks noChangeAspect="1"/>
            </p:cNvPicPr>
            <p:nvPr/>
          </p:nvPicPr>
          <p:blipFill>
            <a:blip r:embed="rId8"/>
            <a:stretch>
              <a:fillRect/>
            </a:stretch>
          </p:blipFill>
          <p:spPr>
            <a:xfrm>
              <a:off x="4686300" y="3829050"/>
              <a:ext cx="339919" cy="228600"/>
            </a:xfrm>
            <a:prstGeom prst="rect">
              <a:avLst/>
            </a:prstGeom>
          </p:spPr>
        </p:pic>
        <p:pic>
          <p:nvPicPr>
            <p:cNvPr id="16" name="Picture 15"/>
            <p:cNvPicPr>
              <a:picLocks noChangeAspect="1"/>
            </p:cNvPicPr>
            <p:nvPr/>
          </p:nvPicPr>
          <p:blipFill>
            <a:blip r:embed="rId8"/>
            <a:stretch>
              <a:fillRect/>
            </a:stretch>
          </p:blipFill>
          <p:spPr>
            <a:xfrm>
              <a:off x="4572000" y="4057650"/>
              <a:ext cx="339919" cy="228600"/>
            </a:xfrm>
            <a:prstGeom prst="rect">
              <a:avLst/>
            </a:prstGeom>
          </p:spPr>
        </p:pic>
      </p:grpSp>
    </p:spTree>
    <p:extLst>
      <p:ext uri="{BB962C8B-B14F-4D97-AF65-F5344CB8AC3E}">
        <p14:creationId xmlns:p14="http://schemas.microsoft.com/office/powerpoint/2010/main" val="1345552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type="lt">
                                    <p:tmAbs val="80"/>
                                  </p:iterate>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7200900" y="1771650"/>
            <a:ext cx="1028700" cy="2695074"/>
          </a:xfrm>
          <a:prstGeom prst="rect">
            <a:avLst/>
          </a:prstGeom>
        </p:spPr>
      </p:pic>
      <p:pic>
        <p:nvPicPr>
          <p:cNvPr id="2" name="Picture 1"/>
          <p:cNvPicPr>
            <a:picLocks noChangeAspect="1"/>
          </p:cNvPicPr>
          <p:nvPr/>
        </p:nvPicPr>
        <p:blipFill>
          <a:blip r:embed="rId4"/>
          <a:stretch>
            <a:fillRect/>
          </a:stretch>
        </p:blipFill>
        <p:spPr>
          <a:xfrm>
            <a:off x="2171700" y="857250"/>
            <a:ext cx="4953000" cy="3714750"/>
          </a:xfrm>
          <a:prstGeom prst="rect">
            <a:avLst/>
          </a:prstGeom>
        </p:spPr>
      </p:pic>
      <p:pic>
        <p:nvPicPr>
          <p:cNvPr id="43" name="Picture 42"/>
          <p:cNvPicPr>
            <a:picLocks noChangeAspect="1"/>
          </p:cNvPicPr>
          <p:nvPr/>
        </p:nvPicPr>
        <p:blipFill>
          <a:blip r:embed="rId5"/>
          <a:stretch>
            <a:fillRect/>
          </a:stretch>
        </p:blipFill>
        <p:spPr>
          <a:xfrm>
            <a:off x="457200" y="1657350"/>
            <a:ext cx="1824930" cy="2740488"/>
          </a:xfrm>
          <a:prstGeom prst="rect">
            <a:avLst/>
          </a:prstGeom>
        </p:spPr>
      </p:pic>
      <p:pic>
        <p:nvPicPr>
          <p:cNvPr id="4" name="Picture 3"/>
          <p:cNvPicPr>
            <a:picLocks noChangeAspect="1"/>
          </p:cNvPicPr>
          <p:nvPr/>
        </p:nvPicPr>
        <p:blipFill>
          <a:blip r:embed="rId6"/>
          <a:stretch>
            <a:fillRect/>
          </a:stretch>
        </p:blipFill>
        <p:spPr>
          <a:xfrm>
            <a:off x="7200900" y="1771650"/>
            <a:ext cx="1025256" cy="2686050"/>
          </a:xfrm>
          <a:prstGeom prst="rect">
            <a:avLst/>
          </a:prstGeom>
        </p:spPr>
      </p:pic>
    </p:spTree>
    <p:extLst>
      <p:ext uri="{BB962C8B-B14F-4D97-AF65-F5344CB8AC3E}">
        <p14:creationId xmlns:p14="http://schemas.microsoft.com/office/powerpoint/2010/main" val="2723521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p:cNvPicPr>
            <a:picLocks noChangeAspect="1"/>
          </p:cNvPicPr>
          <p:nvPr/>
        </p:nvPicPr>
        <p:blipFill>
          <a:blip r:embed="rId3"/>
          <a:stretch>
            <a:fillRect/>
          </a:stretch>
        </p:blipFill>
        <p:spPr>
          <a:xfrm>
            <a:off x="6858000" y="1543050"/>
            <a:ext cx="1939230" cy="2912132"/>
          </a:xfrm>
          <a:prstGeom prst="rect">
            <a:avLst/>
          </a:prstGeom>
        </p:spPr>
      </p:pic>
      <p:pic>
        <p:nvPicPr>
          <p:cNvPr id="4" name="Picture 3"/>
          <p:cNvPicPr>
            <a:picLocks noChangeAspect="1"/>
          </p:cNvPicPr>
          <p:nvPr/>
        </p:nvPicPr>
        <p:blipFill>
          <a:blip r:embed="rId4"/>
          <a:stretch>
            <a:fillRect/>
          </a:stretch>
        </p:blipFill>
        <p:spPr>
          <a:xfrm flipH="1">
            <a:off x="457200" y="857250"/>
            <a:ext cx="1594077" cy="4176293"/>
          </a:xfrm>
          <a:prstGeom prst="rect">
            <a:avLst/>
          </a:prstGeom>
        </p:spPr>
      </p:pic>
      <p:sp>
        <p:nvSpPr>
          <p:cNvPr id="6" name="Text Placeholder 3"/>
          <p:cNvSpPr txBox="1">
            <a:spLocks/>
          </p:cNvSpPr>
          <p:nvPr/>
        </p:nvSpPr>
        <p:spPr bwMode="auto">
          <a:xfrm>
            <a:off x="1943100" y="857250"/>
            <a:ext cx="69723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4000" dirty="0" smtClean="0">
                <a:solidFill>
                  <a:srgbClr val="0078AE"/>
                </a:solidFill>
                <a:latin typeface="Orly's Font 2" pitchFamily="66" charset="0"/>
              </a:rPr>
              <a:t>0, 1, 2, 3, 4, 5, 6, 7, 8, 9</a:t>
            </a:r>
            <a:endParaRPr lang="en-US" sz="4000" dirty="0">
              <a:solidFill>
                <a:srgbClr val="0078AE"/>
              </a:solidFill>
              <a:latin typeface="Orly's Font 2" pitchFamily="66" charset="0"/>
            </a:endParaRPr>
          </a:p>
        </p:txBody>
      </p:sp>
      <p:sp>
        <p:nvSpPr>
          <p:cNvPr id="7" name="Oval Callout 6"/>
          <p:cNvSpPr/>
          <p:nvPr/>
        </p:nvSpPr>
        <p:spPr>
          <a:xfrm>
            <a:off x="1943100" y="1657350"/>
            <a:ext cx="2353709" cy="1371600"/>
          </a:xfrm>
          <a:prstGeom prst="wedgeEllipseCallout">
            <a:avLst>
              <a:gd name="adj1" fmla="val -56798"/>
              <a:gd name="adj2" fmla="val -37038"/>
            </a:avLst>
          </a:prstGeom>
          <a:solidFill>
            <a:schemeClr val="accent2"/>
          </a:solidFill>
          <a:ln w="38100">
            <a:solidFill>
              <a:schemeClr val="accent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tx1"/>
              </a:solidFill>
              <a:latin typeface="Orly's Font 2" pitchFamily="66" charset="0"/>
            </a:endParaRPr>
          </a:p>
        </p:txBody>
      </p:sp>
      <p:sp>
        <p:nvSpPr>
          <p:cNvPr id="8" name="TextBox 7"/>
          <p:cNvSpPr txBox="1"/>
          <p:nvPr/>
        </p:nvSpPr>
        <p:spPr>
          <a:xfrm>
            <a:off x="2057400" y="1793094"/>
            <a:ext cx="2171700" cy="1200328"/>
          </a:xfrm>
          <a:prstGeom prst="rect">
            <a:avLst/>
          </a:prstGeom>
          <a:noFill/>
        </p:spPr>
        <p:txBody>
          <a:bodyPr wrap="square" rtlCol="0">
            <a:spAutoFit/>
          </a:bodyPr>
          <a:lstStyle/>
          <a:p>
            <a:pPr algn="ctr"/>
            <a:r>
              <a:rPr lang="en-US" sz="2400" dirty="0" smtClean="0">
                <a:solidFill>
                  <a:schemeClr val="accent1">
                    <a:lumMod val="50000"/>
                  </a:schemeClr>
                </a:solidFill>
                <a:latin typeface="Orly's Font 2" pitchFamily="66" charset="0"/>
                <a:ea typeface="Verdana" pitchFamily="34" charset="0"/>
                <a:cs typeface="Verdana" pitchFamily="34" charset="0"/>
              </a:rPr>
              <a:t>These are all our digits.</a:t>
            </a:r>
          </a:p>
        </p:txBody>
      </p:sp>
      <p:sp>
        <p:nvSpPr>
          <p:cNvPr id="9" name="Oval Callout 8"/>
          <p:cNvSpPr/>
          <p:nvPr/>
        </p:nvSpPr>
        <p:spPr>
          <a:xfrm>
            <a:off x="4114800" y="2457450"/>
            <a:ext cx="2810909" cy="1371600"/>
          </a:xfrm>
          <a:prstGeom prst="wedgeEllipseCallout">
            <a:avLst>
              <a:gd name="adj1" fmla="val 52022"/>
              <a:gd name="adj2" fmla="val -35061"/>
            </a:avLst>
          </a:prstGeom>
          <a:solidFill>
            <a:schemeClr val="accent6"/>
          </a:solidFill>
          <a:ln w="38100">
            <a:solidFill>
              <a:schemeClr val="accent5">
                <a:lumMod val="75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TextBox 9"/>
          <p:cNvSpPr txBox="1"/>
          <p:nvPr/>
        </p:nvSpPr>
        <p:spPr>
          <a:xfrm>
            <a:off x="4475462" y="2598396"/>
            <a:ext cx="2171700" cy="1200328"/>
          </a:xfrm>
          <a:prstGeom prst="rect">
            <a:avLst/>
          </a:prstGeom>
          <a:noFill/>
        </p:spPr>
        <p:txBody>
          <a:bodyPr wrap="square" rtlCol="0">
            <a:spAutoFit/>
          </a:bodyPr>
          <a:lstStyle/>
          <a:p>
            <a:pPr algn="ctr"/>
            <a:r>
              <a:rPr lang="en-US" sz="2400" dirty="0" smtClean="0">
                <a:solidFill>
                  <a:schemeClr val="accent5">
                    <a:lumMod val="50000"/>
                  </a:schemeClr>
                </a:solidFill>
                <a:latin typeface="Orly's Font 2" pitchFamily="66" charset="0"/>
                <a:ea typeface="Verdana" pitchFamily="34" charset="0"/>
                <a:cs typeface="Verdana" pitchFamily="34" charset="0"/>
              </a:rPr>
              <a:t>How do you make all the numbers?</a:t>
            </a:r>
          </a:p>
        </p:txBody>
      </p:sp>
    </p:spTree>
    <p:extLst>
      <p:ext uri="{BB962C8B-B14F-4D97-AF65-F5344CB8AC3E}">
        <p14:creationId xmlns:p14="http://schemas.microsoft.com/office/powerpoint/2010/main" val="1976324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iterate type="lt">
                                    <p:tmAbs val="80"/>
                                  </p:iterate>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iterate type="lt">
                                    <p:tmAbs val="80"/>
                                  </p:iterate>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9" grpId="0" animBg="1"/>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a:blip r:embed="rId3"/>
          <a:stretch>
            <a:fillRect/>
          </a:stretch>
        </p:blipFill>
        <p:spPr>
          <a:xfrm>
            <a:off x="914400" y="2343150"/>
            <a:ext cx="1875271" cy="3314700"/>
          </a:xfrm>
          <a:prstGeom prst="rect">
            <a:avLst/>
          </a:prstGeom>
        </p:spPr>
      </p:pic>
      <p:sp>
        <p:nvSpPr>
          <p:cNvPr id="22" name="Text Placeholder 3"/>
          <p:cNvSpPr txBox="1">
            <a:spLocks/>
          </p:cNvSpPr>
          <p:nvPr/>
        </p:nvSpPr>
        <p:spPr bwMode="auto">
          <a:xfrm>
            <a:off x="4800600" y="1200150"/>
            <a:ext cx="10287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9600" dirty="0" smtClean="0">
                <a:solidFill>
                  <a:schemeClr val="accent1"/>
                </a:solidFill>
                <a:latin typeface="Orly's Font 2" pitchFamily="66" charset="0"/>
              </a:rPr>
              <a:t>0</a:t>
            </a:r>
            <a:endParaRPr lang="en-US" sz="9600" dirty="0">
              <a:solidFill>
                <a:schemeClr val="accent1"/>
              </a:solidFill>
              <a:latin typeface="Orly's Font 2" pitchFamily="66" charset="0"/>
            </a:endParaRPr>
          </a:p>
        </p:txBody>
      </p:sp>
      <p:pic>
        <p:nvPicPr>
          <p:cNvPr id="23" name="Picture 22"/>
          <p:cNvPicPr>
            <a:picLocks noChangeAspect="1"/>
          </p:cNvPicPr>
          <p:nvPr/>
        </p:nvPicPr>
        <p:blipFill>
          <a:blip r:embed="rId4"/>
          <a:stretch>
            <a:fillRect/>
          </a:stretch>
        </p:blipFill>
        <p:spPr>
          <a:xfrm>
            <a:off x="4442114" y="2883249"/>
            <a:ext cx="358486" cy="260001"/>
          </a:xfrm>
          <a:prstGeom prst="rect">
            <a:avLst/>
          </a:prstGeom>
        </p:spPr>
      </p:pic>
      <p:sp>
        <p:nvSpPr>
          <p:cNvPr id="25" name="Text Placeholder 3"/>
          <p:cNvSpPr txBox="1">
            <a:spLocks/>
          </p:cNvSpPr>
          <p:nvPr/>
        </p:nvSpPr>
        <p:spPr bwMode="auto">
          <a:xfrm>
            <a:off x="4327814" y="1199289"/>
            <a:ext cx="10287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9600" dirty="0" smtClean="0">
                <a:solidFill>
                  <a:schemeClr val="accent1"/>
                </a:solidFill>
                <a:latin typeface="Orly's Font 2" pitchFamily="66" charset="0"/>
              </a:rPr>
              <a:t>1</a:t>
            </a:r>
            <a:endParaRPr lang="en-US" sz="9600" dirty="0">
              <a:solidFill>
                <a:schemeClr val="accent1"/>
              </a:solidFill>
              <a:latin typeface="Orly's Font 2" pitchFamily="66" charset="0"/>
            </a:endParaRPr>
          </a:p>
        </p:txBody>
      </p:sp>
      <p:pic>
        <p:nvPicPr>
          <p:cNvPr id="26" name="Picture 25"/>
          <p:cNvPicPr>
            <a:picLocks noChangeAspect="1"/>
          </p:cNvPicPr>
          <p:nvPr/>
        </p:nvPicPr>
        <p:blipFill>
          <a:blip r:embed="rId4"/>
          <a:stretch>
            <a:fillRect/>
          </a:stretch>
        </p:blipFill>
        <p:spPr>
          <a:xfrm>
            <a:off x="4442114" y="3340449"/>
            <a:ext cx="358486" cy="260001"/>
          </a:xfrm>
          <a:prstGeom prst="rect">
            <a:avLst/>
          </a:prstGeom>
        </p:spPr>
      </p:pic>
      <p:sp>
        <p:nvSpPr>
          <p:cNvPr id="27" name="Text Placeholder 3"/>
          <p:cNvSpPr txBox="1">
            <a:spLocks/>
          </p:cNvSpPr>
          <p:nvPr/>
        </p:nvSpPr>
        <p:spPr bwMode="auto">
          <a:xfrm>
            <a:off x="4327814" y="1199289"/>
            <a:ext cx="10287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9600" dirty="0" smtClean="0">
                <a:solidFill>
                  <a:schemeClr val="accent1"/>
                </a:solidFill>
                <a:latin typeface="Orly's Font 2" pitchFamily="66" charset="0"/>
              </a:rPr>
              <a:t>2</a:t>
            </a:r>
            <a:endParaRPr lang="en-US" sz="9600" dirty="0">
              <a:solidFill>
                <a:schemeClr val="accent1"/>
              </a:solidFill>
              <a:latin typeface="Orly's Font 2" pitchFamily="66" charset="0"/>
            </a:endParaRPr>
          </a:p>
        </p:txBody>
      </p:sp>
      <p:pic>
        <p:nvPicPr>
          <p:cNvPr id="28" name="Picture 27"/>
          <p:cNvPicPr>
            <a:picLocks noChangeAspect="1"/>
          </p:cNvPicPr>
          <p:nvPr/>
        </p:nvPicPr>
        <p:blipFill>
          <a:blip r:embed="rId4"/>
          <a:stretch>
            <a:fillRect/>
          </a:stretch>
        </p:blipFill>
        <p:spPr>
          <a:xfrm>
            <a:off x="4899314" y="2883249"/>
            <a:ext cx="358486" cy="260001"/>
          </a:xfrm>
          <a:prstGeom prst="rect">
            <a:avLst/>
          </a:prstGeom>
        </p:spPr>
      </p:pic>
      <p:sp>
        <p:nvSpPr>
          <p:cNvPr id="29" name="Text Placeholder 3"/>
          <p:cNvSpPr txBox="1">
            <a:spLocks/>
          </p:cNvSpPr>
          <p:nvPr/>
        </p:nvSpPr>
        <p:spPr bwMode="auto">
          <a:xfrm>
            <a:off x="4327814" y="1199289"/>
            <a:ext cx="10287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9600" dirty="0" smtClean="0">
                <a:solidFill>
                  <a:schemeClr val="accent1"/>
                </a:solidFill>
                <a:latin typeface="Orly's Font 2" pitchFamily="66" charset="0"/>
              </a:rPr>
              <a:t>3</a:t>
            </a:r>
            <a:endParaRPr lang="en-US" sz="9600" dirty="0">
              <a:solidFill>
                <a:schemeClr val="accent1"/>
              </a:solidFill>
              <a:latin typeface="Orly's Font 2" pitchFamily="66" charset="0"/>
            </a:endParaRPr>
          </a:p>
        </p:txBody>
      </p:sp>
      <p:pic>
        <p:nvPicPr>
          <p:cNvPr id="30" name="Picture 29"/>
          <p:cNvPicPr>
            <a:picLocks noChangeAspect="1"/>
          </p:cNvPicPr>
          <p:nvPr/>
        </p:nvPicPr>
        <p:blipFill>
          <a:blip r:embed="rId4"/>
          <a:stretch>
            <a:fillRect/>
          </a:stretch>
        </p:blipFill>
        <p:spPr>
          <a:xfrm>
            <a:off x="4899314" y="3340449"/>
            <a:ext cx="358486" cy="260001"/>
          </a:xfrm>
          <a:prstGeom prst="rect">
            <a:avLst/>
          </a:prstGeom>
        </p:spPr>
      </p:pic>
      <p:sp>
        <p:nvSpPr>
          <p:cNvPr id="31" name="Text Placeholder 3"/>
          <p:cNvSpPr txBox="1">
            <a:spLocks/>
          </p:cNvSpPr>
          <p:nvPr/>
        </p:nvSpPr>
        <p:spPr bwMode="auto">
          <a:xfrm>
            <a:off x="4327814" y="1199289"/>
            <a:ext cx="10287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9600" dirty="0" smtClean="0">
                <a:solidFill>
                  <a:schemeClr val="accent1"/>
                </a:solidFill>
                <a:latin typeface="Orly's Font 2" pitchFamily="66" charset="0"/>
              </a:rPr>
              <a:t>4</a:t>
            </a:r>
            <a:endParaRPr lang="en-US" sz="9600" dirty="0">
              <a:solidFill>
                <a:schemeClr val="accent1"/>
              </a:solidFill>
              <a:latin typeface="Orly's Font 2" pitchFamily="66" charset="0"/>
            </a:endParaRPr>
          </a:p>
        </p:txBody>
      </p:sp>
      <p:sp>
        <p:nvSpPr>
          <p:cNvPr id="32" name="Text Placeholder 3"/>
          <p:cNvSpPr txBox="1">
            <a:spLocks/>
          </p:cNvSpPr>
          <p:nvPr/>
        </p:nvSpPr>
        <p:spPr bwMode="auto">
          <a:xfrm>
            <a:off x="4556414" y="1283049"/>
            <a:ext cx="10287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9600" dirty="0" smtClean="0">
                <a:solidFill>
                  <a:schemeClr val="accent1"/>
                </a:solidFill>
                <a:latin typeface="Orly's Font 2" pitchFamily="66" charset="0"/>
              </a:rPr>
              <a:t>5</a:t>
            </a:r>
            <a:endParaRPr lang="en-US" sz="9600" dirty="0">
              <a:solidFill>
                <a:schemeClr val="accent1"/>
              </a:solidFill>
              <a:latin typeface="Orly's Font 2" pitchFamily="66" charset="0"/>
            </a:endParaRPr>
          </a:p>
        </p:txBody>
      </p:sp>
      <p:pic>
        <p:nvPicPr>
          <p:cNvPr id="33" name="Picture 32"/>
          <p:cNvPicPr>
            <a:picLocks noChangeAspect="1"/>
          </p:cNvPicPr>
          <p:nvPr/>
        </p:nvPicPr>
        <p:blipFill>
          <a:blip r:embed="rId4"/>
          <a:stretch>
            <a:fillRect/>
          </a:stretch>
        </p:blipFill>
        <p:spPr>
          <a:xfrm>
            <a:off x="5356514" y="2883249"/>
            <a:ext cx="358486" cy="260001"/>
          </a:xfrm>
          <a:prstGeom prst="rect">
            <a:avLst/>
          </a:prstGeom>
        </p:spPr>
      </p:pic>
      <p:pic>
        <p:nvPicPr>
          <p:cNvPr id="34" name="Picture 33"/>
          <p:cNvPicPr>
            <a:picLocks noChangeAspect="1"/>
          </p:cNvPicPr>
          <p:nvPr/>
        </p:nvPicPr>
        <p:blipFill>
          <a:blip r:embed="rId4"/>
          <a:stretch>
            <a:fillRect/>
          </a:stretch>
        </p:blipFill>
        <p:spPr>
          <a:xfrm>
            <a:off x="5356514" y="3340449"/>
            <a:ext cx="358486" cy="260001"/>
          </a:xfrm>
          <a:prstGeom prst="rect">
            <a:avLst/>
          </a:prstGeom>
        </p:spPr>
      </p:pic>
      <p:sp>
        <p:nvSpPr>
          <p:cNvPr id="35" name="Text Placeholder 3"/>
          <p:cNvSpPr txBox="1">
            <a:spLocks/>
          </p:cNvSpPr>
          <p:nvPr/>
        </p:nvSpPr>
        <p:spPr bwMode="auto">
          <a:xfrm>
            <a:off x="4556414" y="1283049"/>
            <a:ext cx="10287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9600" dirty="0">
                <a:solidFill>
                  <a:schemeClr val="accent1"/>
                </a:solidFill>
                <a:latin typeface="Orly's Font 2" pitchFamily="66" charset="0"/>
              </a:rPr>
              <a:t>6</a:t>
            </a:r>
          </a:p>
        </p:txBody>
      </p:sp>
      <p:pic>
        <p:nvPicPr>
          <p:cNvPr id="36" name="Picture 35"/>
          <p:cNvPicPr>
            <a:picLocks noChangeAspect="1"/>
          </p:cNvPicPr>
          <p:nvPr/>
        </p:nvPicPr>
        <p:blipFill>
          <a:blip r:embed="rId4"/>
          <a:stretch>
            <a:fillRect/>
          </a:stretch>
        </p:blipFill>
        <p:spPr>
          <a:xfrm>
            <a:off x="5813714" y="2883249"/>
            <a:ext cx="358486" cy="260001"/>
          </a:xfrm>
          <a:prstGeom prst="rect">
            <a:avLst/>
          </a:prstGeom>
        </p:spPr>
      </p:pic>
      <p:sp>
        <p:nvSpPr>
          <p:cNvPr id="37" name="Text Placeholder 3"/>
          <p:cNvSpPr txBox="1">
            <a:spLocks/>
          </p:cNvSpPr>
          <p:nvPr/>
        </p:nvSpPr>
        <p:spPr bwMode="auto">
          <a:xfrm>
            <a:off x="5029200" y="1314450"/>
            <a:ext cx="10287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9600" dirty="0" smtClean="0">
                <a:solidFill>
                  <a:schemeClr val="accent1"/>
                </a:solidFill>
                <a:latin typeface="Orly's Font 2" pitchFamily="66" charset="0"/>
              </a:rPr>
              <a:t>7</a:t>
            </a:r>
            <a:endParaRPr lang="en-US" sz="9600" dirty="0">
              <a:solidFill>
                <a:schemeClr val="accent1"/>
              </a:solidFill>
              <a:latin typeface="Orly's Font 2" pitchFamily="66" charset="0"/>
            </a:endParaRPr>
          </a:p>
        </p:txBody>
      </p:sp>
      <p:pic>
        <p:nvPicPr>
          <p:cNvPr id="38" name="Picture 37"/>
          <p:cNvPicPr>
            <a:picLocks noChangeAspect="1"/>
          </p:cNvPicPr>
          <p:nvPr/>
        </p:nvPicPr>
        <p:blipFill>
          <a:blip r:embed="rId4"/>
          <a:stretch>
            <a:fillRect/>
          </a:stretch>
        </p:blipFill>
        <p:spPr>
          <a:xfrm>
            <a:off x="5813714" y="3340449"/>
            <a:ext cx="358486" cy="260001"/>
          </a:xfrm>
          <a:prstGeom prst="rect">
            <a:avLst/>
          </a:prstGeom>
        </p:spPr>
      </p:pic>
      <p:sp>
        <p:nvSpPr>
          <p:cNvPr id="39" name="Text Placeholder 3"/>
          <p:cNvSpPr txBox="1">
            <a:spLocks/>
          </p:cNvSpPr>
          <p:nvPr/>
        </p:nvSpPr>
        <p:spPr bwMode="auto">
          <a:xfrm>
            <a:off x="4914900" y="1314450"/>
            <a:ext cx="10287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9600" dirty="0" smtClean="0">
                <a:solidFill>
                  <a:schemeClr val="accent1"/>
                </a:solidFill>
                <a:latin typeface="Orly's Font 2" pitchFamily="66" charset="0"/>
              </a:rPr>
              <a:t>8</a:t>
            </a:r>
            <a:endParaRPr lang="en-US" sz="9600" dirty="0">
              <a:solidFill>
                <a:schemeClr val="accent1"/>
              </a:solidFill>
              <a:latin typeface="Orly's Font 2" pitchFamily="66" charset="0"/>
            </a:endParaRPr>
          </a:p>
        </p:txBody>
      </p:sp>
      <p:pic>
        <p:nvPicPr>
          <p:cNvPr id="40" name="Picture 39"/>
          <p:cNvPicPr>
            <a:picLocks noChangeAspect="1"/>
          </p:cNvPicPr>
          <p:nvPr/>
        </p:nvPicPr>
        <p:blipFill>
          <a:blip r:embed="rId4"/>
          <a:stretch>
            <a:fillRect/>
          </a:stretch>
        </p:blipFill>
        <p:spPr>
          <a:xfrm>
            <a:off x="6255328" y="2883249"/>
            <a:ext cx="358486" cy="260001"/>
          </a:xfrm>
          <a:prstGeom prst="rect">
            <a:avLst/>
          </a:prstGeom>
        </p:spPr>
      </p:pic>
      <p:sp>
        <p:nvSpPr>
          <p:cNvPr id="41" name="Text Placeholder 3"/>
          <p:cNvSpPr txBox="1">
            <a:spLocks/>
          </p:cNvSpPr>
          <p:nvPr/>
        </p:nvSpPr>
        <p:spPr bwMode="auto">
          <a:xfrm>
            <a:off x="5143500" y="1344990"/>
            <a:ext cx="10287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9600" dirty="0" smtClean="0">
                <a:solidFill>
                  <a:schemeClr val="accent1"/>
                </a:solidFill>
                <a:latin typeface="Orly's Font 2" pitchFamily="66" charset="0"/>
              </a:rPr>
              <a:t>9</a:t>
            </a:r>
            <a:endParaRPr lang="en-US" sz="9600" dirty="0">
              <a:solidFill>
                <a:schemeClr val="accent1"/>
              </a:solidFill>
              <a:latin typeface="Orly's Font 2" pitchFamily="66" charset="0"/>
            </a:endParaRPr>
          </a:p>
        </p:txBody>
      </p:sp>
      <p:pic>
        <p:nvPicPr>
          <p:cNvPr id="42" name="Picture 41"/>
          <p:cNvPicPr>
            <a:picLocks noChangeAspect="1"/>
          </p:cNvPicPr>
          <p:nvPr/>
        </p:nvPicPr>
        <p:blipFill>
          <a:blip r:embed="rId4"/>
          <a:stretch>
            <a:fillRect/>
          </a:stretch>
        </p:blipFill>
        <p:spPr>
          <a:xfrm>
            <a:off x="6270914" y="3340449"/>
            <a:ext cx="358486" cy="260001"/>
          </a:xfrm>
          <a:prstGeom prst="rect">
            <a:avLst/>
          </a:prstGeom>
        </p:spPr>
      </p:pic>
      <p:sp>
        <p:nvSpPr>
          <p:cNvPr id="43" name="Text Placeholder 3"/>
          <p:cNvSpPr txBox="1">
            <a:spLocks/>
          </p:cNvSpPr>
          <p:nvPr/>
        </p:nvSpPr>
        <p:spPr bwMode="auto">
          <a:xfrm>
            <a:off x="4800600" y="1200150"/>
            <a:ext cx="14859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9600" dirty="0" smtClean="0">
                <a:solidFill>
                  <a:schemeClr val="accent1"/>
                </a:solidFill>
                <a:latin typeface="Orly's Font 2" pitchFamily="66" charset="0"/>
              </a:rPr>
              <a:t>10</a:t>
            </a:r>
            <a:endParaRPr lang="en-US" sz="9600" dirty="0">
              <a:solidFill>
                <a:schemeClr val="accent1"/>
              </a:solidFill>
              <a:latin typeface="Orly's Font 2" pitchFamily="66" charset="0"/>
            </a:endParaRPr>
          </a:p>
        </p:txBody>
      </p:sp>
    </p:spTree>
    <p:extLst>
      <p:ext uri="{BB962C8B-B14F-4D97-AF65-F5344CB8AC3E}">
        <p14:creationId xmlns:p14="http://schemas.microsoft.com/office/powerpoint/2010/main" val="312752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0"/>
                                  </p:iterate>
                                  <p:childTnLst>
                                    <p:set>
                                      <p:cBhvr>
                                        <p:cTn id="11" dur="1" fill="hold">
                                          <p:stCondLst>
                                            <p:cond delay="0"/>
                                          </p:stCondLst>
                                        </p:cTn>
                                        <p:tgtEl>
                                          <p:spTgt spid="2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iterate type="lt">
                                    <p:tmPct val="0"/>
                                  </p:iterate>
                                  <p:childTnLst>
                                    <p:animEffect transition="out" filter="fade">
                                      <p:cBhvr>
                                        <p:cTn id="15" dur="500"/>
                                        <p:tgtEl>
                                          <p:spTgt spid="22"/>
                                        </p:tgtEl>
                                      </p:cBhvr>
                                    </p:animEffect>
                                    <p:set>
                                      <p:cBhvr>
                                        <p:cTn id="16" dur="1" fill="hold">
                                          <p:stCondLst>
                                            <p:cond delay="499"/>
                                          </p:stCondLst>
                                        </p:cTn>
                                        <p:tgtEl>
                                          <p:spTgt spid="22"/>
                                        </p:tgtEl>
                                        <p:attrNameLst>
                                          <p:attrName>style.visibility</p:attrName>
                                        </p:attrNameLst>
                                      </p:cBhvr>
                                      <p:to>
                                        <p:strVal val="hidden"/>
                                      </p:to>
                                    </p:set>
                                  </p:childTnLst>
                                </p:cTn>
                              </p:par>
                              <p:par>
                                <p:cTn id="17" presetID="10"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iterate type="lt">
                                    <p:tmAbs val="0"/>
                                  </p:iterate>
                                  <p:childTnLst>
                                    <p:set>
                                      <p:cBhvr>
                                        <p:cTn id="23" dur="1" fill="hold">
                                          <p:stCondLst>
                                            <p:cond delay="0"/>
                                          </p:stCondLst>
                                        </p:cTn>
                                        <p:tgtEl>
                                          <p:spTgt spid="2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iterate type="lt">
                                    <p:tmPct val="0"/>
                                  </p:iterate>
                                  <p:childTnLst>
                                    <p:animEffect transition="out" filter="fade">
                                      <p:cBhvr>
                                        <p:cTn id="27" dur="500"/>
                                        <p:tgtEl>
                                          <p:spTgt spid="25"/>
                                        </p:tgtEl>
                                      </p:cBhvr>
                                    </p:animEffect>
                                    <p:set>
                                      <p:cBhvr>
                                        <p:cTn id="28" dur="1" fill="hold">
                                          <p:stCondLst>
                                            <p:cond delay="499"/>
                                          </p:stCondLst>
                                        </p:cTn>
                                        <p:tgtEl>
                                          <p:spTgt spid="25"/>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iterate type="lt">
                                    <p:tmAbs val="80"/>
                                  </p:iterate>
                                  <p:childTnLst>
                                    <p:set>
                                      <p:cBhvr>
                                        <p:cTn id="35" dur="1" fill="hold">
                                          <p:stCondLst>
                                            <p:cond delay="0"/>
                                          </p:stCondLst>
                                        </p:cTn>
                                        <p:tgtEl>
                                          <p:spTgt spid="27"/>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iterate type="lt">
                                    <p:tmPct val="0"/>
                                  </p:iterate>
                                  <p:childTnLst>
                                    <p:animEffect transition="out" filter="fade">
                                      <p:cBhvr>
                                        <p:cTn id="39" dur="500"/>
                                        <p:tgtEl>
                                          <p:spTgt spid="27"/>
                                        </p:tgtEl>
                                      </p:cBhvr>
                                    </p:animEffect>
                                    <p:set>
                                      <p:cBhvr>
                                        <p:cTn id="40" dur="1" fill="hold">
                                          <p:stCondLst>
                                            <p:cond delay="499"/>
                                          </p:stCondLst>
                                        </p:cTn>
                                        <p:tgtEl>
                                          <p:spTgt spid="27"/>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iterate type="lt">
                                    <p:tmAbs val="80"/>
                                  </p:iterate>
                                  <p:childTnLst>
                                    <p:set>
                                      <p:cBhvr>
                                        <p:cTn id="47" dur="1" fill="hold">
                                          <p:stCondLst>
                                            <p:cond delay="0"/>
                                          </p:stCondLst>
                                        </p:cTn>
                                        <p:tgtEl>
                                          <p:spTgt spid="29"/>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1" nodeType="clickEffect">
                                  <p:stCondLst>
                                    <p:cond delay="0"/>
                                  </p:stCondLst>
                                  <p:iterate type="lt">
                                    <p:tmPct val="0"/>
                                  </p:iterate>
                                  <p:childTnLst>
                                    <p:animEffect transition="out" filter="fade">
                                      <p:cBhvr>
                                        <p:cTn id="51" dur="500"/>
                                        <p:tgtEl>
                                          <p:spTgt spid="29"/>
                                        </p:tgtEl>
                                      </p:cBhvr>
                                    </p:animEffect>
                                    <p:set>
                                      <p:cBhvr>
                                        <p:cTn id="52" dur="1" fill="hold">
                                          <p:stCondLst>
                                            <p:cond delay="499"/>
                                          </p:stCondLst>
                                        </p:cTn>
                                        <p:tgtEl>
                                          <p:spTgt spid="29"/>
                                        </p:tgtEl>
                                        <p:attrNameLst>
                                          <p:attrName>style.visibility</p:attrName>
                                        </p:attrNameLst>
                                      </p:cBhvr>
                                      <p:to>
                                        <p:strVal val="hidden"/>
                                      </p:to>
                                    </p:set>
                                  </p:childTnLst>
                                </p:cTn>
                              </p:par>
                              <p:par>
                                <p:cTn id="53" presetID="10" presetClass="entr" presetSubtype="0"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iterate type="lt">
                                    <p:tmAbs val="80"/>
                                  </p:iterate>
                                  <p:childTnLst>
                                    <p:set>
                                      <p:cBhvr>
                                        <p:cTn id="59" dur="1" fill="hold">
                                          <p:stCondLst>
                                            <p:cond delay="0"/>
                                          </p:stCondLst>
                                        </p:cTn>
                                        <p:tgtEl>
                                          <p:spTgt spid="31"/>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iterate type="lt">
                                    <p:tmPct val="0"/>
                                  </p:iterate>
                                  <p:childTnLst>
                                    <p:animEffect transition="out" filter="fade">
                                      <p:cBhvr>
                                        <p:cTn id="63" dur="500"/>
                                        <p:tgtEl>
                                          <p:spTgt spid="31"/>
                                        </p:tgtEl>
                                      </p:cBhvr>
                                    </p:animEffect>
                                    <p:set>
                                      <p:cBhvr>
                                        <p:cTn id="64" dur="1" fill="hold">
                                          <p:stCondLst>
                                            <p:cond delay="499"/>
                                          </p:stCondLst>
                                        </p:cTn>
                                        <p:tgtEl>
                                          <p:spTgt spid="31"/>
                                        </p:tgtEl>
                                        <p:attrNameLst>
                                          <p:attrName>style.visibility</p:attrName>
                                        </p:attrNameLst>
                                      </p:cBhvr>
                                      <p:to>
                                        <p:strVal val="hidden"/>
                                      </p:to>
                                    </p:set>
                                  </p:childTnLst>
                                </p:cTn>
                              </p:par>
                              <p:par>
                                <p:cTn id="65" presetID="10" presetClass="entr" presetSubtype="0"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iterate type="lt">
                                    <p:tmAbs val="80"/>
                                  </p:iterate>
                                  <p:childTnLst>
                                    <p:set>
                                      <p:cBhvr>
                                        <p:cTn id="71" dur="1" fill="hold">
                                          <p:stCondLst>
                                            <p:cond delay="0"/>
                                          </p:stCondLst>
                                        </p:cTn>
                                        <p:tgtEl>
                                          <p:spTgt spid="32"/>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0" presetClass="exit" presetSubtype="0" fill="hold" grpId="1" nodeType="clickEffect">
                                  <p:stCondLst>
                                    <p:cond delay="0"/>
                                  </p:stCondLst>
                                  <p:iterate type="lt">
                                    <p:tmPct val="0"/>
                                  </p:iterate>
                                  <p:childTnLst>
                                    <p:animEffect transition="out" filter="fade">
                                      <p:cBhvr>
                                        <p:cTn id="75" dur="500"/>
                                        <p:tgtEl>
                                          <p:spTgt spid="32"/>
                                        </p:tgtEl>
                                      </p:cBhvr>
                                    </p:animEffect>
                                    <p:set>
                                      <p:cBhvr>
                                        <p:cTn id="76" dur="1" fill="hold">
                                          <p:stCondLst>
                                            <p:cond delay="499"/>
                                          </p:stCondLst>
                                        </p:cTn>
                                        <p:tgtEl>
                                          <p:spTgt spid="32"/>
                                        </p:tgtEl>
                                        <p:attrNameLst>
                                          <p:attrName>style.visibility</p:attrName>
                                        </p:attrNameLst>
                                      </p:cBhvr>
                                      <p:to>
                                        <p:strVal val="hidden"/>
                                      </p:to>
                                    </p:set>
                                  </p:childTnLst>
                                </p:cTn>
                              </p:par>
                              <p:par>
                                <p:cTn id="77" presetID="10" presetClass="entr" presetSubtype="0" fill="hold"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iterate type="lt">
                                    <p:tmAbs val="80"/>
                                  </p:iterate>
                                  <p:childTnLst>
                                    <p:set>
                                      <p:cBhvr>
                                        <p:cTn id="83" dur="1" fill="hold">
                                          <p:stCondLst>
                                            <p:cond delay="0"/>
                                          </p:stCondLst>
                                        </p:cTn>
                                        <p:tgtEl>
                                          <p:spTgt spid="35"/>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0" presetClass="exit" presetSubtype="0" fill="hold" grpId="1" nodeType="clickEffect">
                                  <p:stCondLst>
                                    <p:cond delay="0"/>
                                  </p:stCondLst>
                                  <p:iterate type="lt">
                                    <p:tmPct val="0"/>
                                  </p:iterate>
                                  <p:childTnLst>
                                    <p:animEffect transition="out" filter="fade">
                                      <p:cBhvr>
                                        <p:cTn id="87" dur="500"/>
                                        <p:tgtEl>
                                          <p:spTgt spid="35"/>
                                        </p:tgtEl>
                                      </p:cBhvr>
                                    </p:animEffect>
                                    <p:set>
                                      <p:cBhvr>
                                        <p:cTn id="88" dur="1" fill="hold">
                                          <p:stCondLst>
                                            <p:cond delay="499"/>
                                          </p:stCondLst>
                                        </p:cTn>
                                        <p:tgtEl>
                                          <p:spTgt spid="35"/>
                                        </p:tgtEl>
                                        <p:attrNameLst>
                                          <p:attrName>style.visibility</p:attrName>
                                        </p:attrNameLst>
                                      </p:cBhvr>
                                      <p:to>
                                        <p:strVal val="hidden"/>
                                      </p:to>
                                    </p:set>
                                  </p:childTnLst>
                                </p:cTn>
                              </p:par>
                              <p:par>
                                <p:cTn id="89" presetID="10" presetClass="entr" presetSubtype="0" fill="hold" nodeType="with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fade">
                                      <p:cBhvr>
                                        <p:cTn id="91" dur="500"/>
                                        <p:tgtEl>
                                          <p:spTgt spid="36"/>
                                        </p:tgtEl>
                                      </p:cBhvr>
                                    </p:animEffec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grpId="0" nodeType="clickEffect">
                                  <p:stCondLst>
                                    <p:cond delay="0"/>
                                  </p:stCondLst>
                                  <p:iterate type="lt">
                                    <p:tmAbs val="80"/>
                                  </p:iterate>
                                  <p:childTnLst>
                                    <p:set>
                                      <p:cBhvr>
                                        <p:cTn id="95" dur="1" fill="hold">
                                          <p:stCondLst>
                                            <p:cond delay="0"/>
                                          </p:stCondLst>
                                        </p:cTn>
                                        <p:tgtEl>
                                          <p:spTgt spid="37"/>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10" presetClass="exit" presetSubtype="0" fill="hold" grpId="1" nodeType="clickEffect">
                                  <p:stCondLst>
                                    <p:cond delay="0"/>
                                  </p:stCondLst>
                                  <p:iterate type="lt">
                                    <p:tmPct val="0"/>
                                  </p:iterate>
                                  <p:childTnLst>
                                    <p:animEffect transition="out" filter="fade">
                                      <p:cBhvr>
                                        <p:cTn id="99" dur="500"/>
                                        <p:tgtEl>
                                          <p:spTgt spid="37"/>
                                        </p:tgtEl>
                                      </p:cBhvr>
                                    </p:animEffect>
                                    <p:set>
                                      <p:cBhvr>
                                        <p:cTn id="100" dur="1" fill="hold">
                                          <p:stCondLst>
                                            <p:cond delay="499"/>
                                          </p:stCondLst>
                                        </p:cTn>
                                        <p:tgtEl>
                                          <p:spTgt spid="37"/>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38"/>
                                        </p:tgtEl>
                                        <p:attrNameLst>
                                          <p:attrName>style.visibility</p:attrName>
                                        </p:attrNameLst>
                                      </p:cBhvr>
                                      <p:to>
                                        <p:strVal val="visible"/>
                                      </p:to>
                                    </p:set>
                                    <p:animEffect transition="in" filter="fade">
                                      <p:cBhvr>
                                        <p:cTn id="103" dur="500"/>
                                        <p:tgtEl>
                                          <p:spTgt spid="38"/>
                                        </p:tgtEl>
                                      </p:cBhvr>
                                    </p:animEffec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grpId="0" nodeType="clickEffect">
                                  <p:stCondLst>
                                    <p:cond delay="0"/>
                                  </p:stCondLst>
                                  <p:iterate type="lt">
                                    <p:tmAbs val="80"/>
                                  </p:iterate>
                                  <p:childTnLst>
                                    <p:set>
                                      <p:cBhvr>
                                        <p:cTn id="107" dur="1" fill="hold">
                                          <p:stCondLst>
                                            <p:cond delay="0"/>
                                          </p:stCondLst>
                                        </p:cTn>
                                        <p:tgtEl>
                                          <p:spTgt spid="39"/>
                                        </p:tgtEl>
                                        <p:attrNameLst>
                                          <p:attrName>style.visibility</p:attrName>
                                        </p:attrNameLst>
                                      </p:cBhvr>
                                      <p:to>
                                        <p:strVal val="visible"/>
                                      </p:to>
                                    </p:set>
                                  </p:childTnLst>
                                </p:cTn>
                              </p:par>
                            </p:childTnLst>
                          </p:cTn>
                        </p:par>
                      </p:childTnLst>
                    </p:cTn>
                  </p:par>
                  <p:par>
                    <p:cTn id="108" fill="hold">
                      <p:stCondLst>
                        <p:cond delay="indefinite"/>
                      </p:stCondLst>
                      <p:childTnLst>
                        <p:par>
                          <p:cTn id="109" fill="hold">
                            <p:stCondLst>
                              <p:cond delay="0"/>
                            </p:stCondLst>
                            <p:childTnLst>
                              <p:par>
                                <p:cTn id="110" presetID="10" presetClass="exit" presetSubtype="0" fill="hold" grpId="1" nodeType="clickEffect">
                                  <p:stCondLst>
                                    <p:cond delay="0"/>
                                  </p:stCondLst>
                                  <p:iterate type="lt">
                                    <p:tmPct val="0"/>
                                  </p:iterate>
                                  <p:childTnLst>
                                    <p:animEffect transition="out" filter="fade">
                                      <p:cBhvr>
                                        <p:cTn id="111" dur="500"/>
                                        <p:tgtEl>
                                          <p:spTgt spid="39"/>
                                        </p:tgtEl>
                                      </p:cBhvr>
                                    </p:animEffect>
                                    <p:set>
                                      <p:cBhvr>
                                        <p:cTn id="112" dur="1" fill="hold">
                                          <p:stCondLst>
                                            <p:cond delay="499"/>
                                          </p:stCondLst>
                                        </p:cTn>
                                        <p:tgtEl>
                                          <p:spTgt spid="39"/>
                                        </p:tgtEl>
                                        <p:attrNameLst>
                                          <p:attrName>style.visibility</p:attrName>
                                        </p:attrNameLst>
                                      </p:cBhvr>
                                      <p:to>
                                        <p:strVal val="hidden"/>
                                      </p:to>
                                    </p:set>
                                  </p:childTnLst>
                                </p:cTn>
                              </p:par>
                              <p:par>
                                <p:cTn id="113" presetID="10" presetClass="entr" presetSubtype="0" fill="hold" nodeType="withEffect">
                                  <p:stCondLst>
                                    <p:cond delay="0"/>
                                  </p:stCondLst>
                                  <p:childTnLst>
                                    <p:set>
                                      <p:cBhvr>
                                        <p:cTn id="114" dur="1" fill="hold">
                                          <p:stCondLst>
                                            <p:cond delay="0"/>
                                          </p:stCondLst>
                                        </p:cTn>
                                        <p:tgtEl>
                                          <p:spTgt spid="40"/>
                                        </p:tgtEl>
                                        <p:attrNameLst>
                                          <p:attrName>style.visibility</p:attrName>
                                        </p:attrNameLst>
                                      </p:cBhvr>
                                      <p:to>
                                        <p:strVal val="visible"/>
                                      </p:to>
                                    </p:set>
                                    <p:animEffect transition="in" filter="fade">
                                      <p:cBhvr>
                                        <p:cTn id="115" dur="500"/>
                                        <p:tgtEl>
                                          <p:spTgt spid="40"/>
                                        </p:tgtEl>
                                      </p:cBhvr>
                                    </p:animEffect>
                                  </p:childTnLst>
                                </p:cTn>
                              </p:par>
                            </p:childTnLst>
                          </p:cTn>
                        </p:par>
                      </p:childTnLst>
                    </p:cTn>
                  </p:par>
                  <p:par>
                    <p:cTn id="116" fill="hold">
                      <p:stCondLst>
                        <p:cond delay="indefinite"/>
                      </p:stCondLst>
                      <p:childTnLst>
                        <p:par>
                          <p:cTn id="117" fill="hold">
                            <p:stCondLst>
                              <p:cond delay="0"/>
                            </p:stCondLst>
                            <p:childTnLst>
                              <p:par>
                                <p:cTn id="118" presetID="1" presetClass="entr" presetSubtype="0" fill="hold" grpId="0" nodeType="clickEffect">
                                  <p:stCondLst>
                                    <p:cond delay="0"/>
                                  </p:stCondLst>
                                  <p:iterate type="lt">
                                    <p:tmAbs val="80"/>
                                  </p:iterate>
                                  <p:childTnLst>
                                    <p:set>
                                      <p:cBhvr>
                                        <p:cTn id="119" dur="1" fill="hold">
                                          <p:stCondLst>
                                            <p:cond delay="0"/>
                                          </p:stCondLst>
                                        </p:cTn>
                                        <p:tgtEl>
                                          <p:spTgt spid="41"/>
                                        </p:tgtEl>
                                        <p:attrNameLst>
                                          <p:attrName>style.visibility</p:attrName>
                                        </p:attrNameLst>
                                      </p:cBhvr>
                                      <p:to>
                                        <p:strVal val="visible"/>
                                      </p:to>
                                    </p:set>
                                  </p:childTnLst>
                                </p:cTn>
                              </p:par>
                            </p:childTnLst>
                          </p:cTn>
                        </p:par>
                      </p:childTnLst>
                    </p:cTn>
                  </p:par>
                  <p:par>
                    <p:cTn id="120" fill="hold">
                      <p:stCondLst>
                        <p:cond delay="indefinite"/>
                      </p:stCondLst>
                      <p:childTnLst>
                        <p:par>
                          <p:cTn id="121" fill="hold">
                            <p:stCondLst>
                              <p:cond delay="0"/>
                            </p:stCondLst>
                            <p:childTnLst>
                              <p:par>
                                <p:cTn id="122" presetID="10" presetClass="exit" presetSubtype="0" fill="hold" grpId="1" nodeType="clickEffect">
                                  <p:stCondLst>
                                    <p:cond delay="0"/>
                                  </p:stCondLst>
                                  <p:iterate type="lt">
                                    <p:tmPct val="0"/>
                                  </p:iterate>
                                  <p:childTnLst>
                                    <p:animEffect transition="out" filter="fade">
                                      <p:cBhvr>
                                        <p:cTn id="123" dur="500"/>
                                        <p:tgtEl>
                                          <p:spTgt spid="41"/>
                                        </p:tgtEl>
                                      </p:cBhvr>
                                    </p:animEffect>
                                    <p:set>
                                      <p:cBhvr>
                                        <p:cTn id="124" dur="1" fill="hold">
                                          <p:stCondLst>
                                            <p:cond delay="499"/>
                                          </p:stCondLst>
                                        </p:cTn>
                                        <p:tgtEl>
                                          <p:spTgt spid="41"/>
                                        </p:tgtEl>
                                        <p:attrNameLst>
                                          <p:attrName>style.visibility</p:attrName>
                                        </p:attrNameLst>
                                      </p:cBhvr>
                                      <p:to>
                                        <p:strVal val="hidden"/>
                                      </p:to>
                                    </p:set>
                                  </p:childTnLst>
                                </p:cTn>
                              </p:par>
                              <p:par>
                                <p:cTn id="125" presetID="10" presetClass="entr" presetSubtype="0" fill="hold" nodeType="with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fade">
                                      <p:cBhvr>
                                        <p:cTn id="127" dur="500"/>
                                        <p:tgtEl>
                                          <p:spTgt spid="42"/>
                                        </p:tgtEl>
                                      </p:cBhvr>
                                    </p:animEffect>
                                  </p:childTnLst>
                                </p:cTn>
                              </p:par>
                            </p:childTnLst>
                          </p:cTn>
                        </p:par>
                      </p:childTnLst>
                    </p:cTn>
                  </p:par>
                  <p:par>
                    <p:cTn id="128" fill="hold">
                      <p:stCondLst>
                        <p:cond delay="indefinite"/>
                      </p:stCondLst>
                      <p:childTnLst>
                        <p:par>
                          <p:cTn id="129" fill="hold">
                            <p:stCondLst>
                              <p:cond delay="0"/>
                            </p:stCondLst>
                            <p:childTnLst>
                              <p:par>
                                <p:cTn id="130" presetID="1" presetClass="entr" presetSubtype="0" fill="hold" grpId="0" nodeType="clickEffect">
                                  <p:stCondLst>
                                    <p:cond delay="0"/>
                                  </p:stCondLst>
                                  <p:iterate type="lt">
                                    <p:tmAbs val="80"/>
                                  </p:iterate>
                                  <p:childTnLst>
                                    <p:set>
                                      <p:cBhvr>
                                        <p:cTn id="131"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P spid="25" grpId="0"/>
      <p:bldP spid="25" grpId="1"/>
      <p:bldP spid="27" grpId="0"/>
      <p:bldP spid="27" grpId="1"/>
      <p:bldP spid="29" grpId="0"/>
      <p:bldP spid="29" grpId="1"/>
      <p:bldP spid="31" grpId="0"/>
      <p:bldP spid="31" grpId="1"/>
      <p:bldP spid="32" grpId="0"/>
      <p:bldP spid="32" grpId="1"/>
      <p:bldP spid="35" grpId="0"/>
      <p:bldP spid="35" grpId="1"/>
      <p:bldP spid="37" grpId="0"/>
      <p:bldP spid="37" grpId="1"/>
      <p:bldP spid="39" grpId="0"/>
      <p:bldP spid="39" grpId="1"/>
      <p:bldP spid="41" grpId="0"/>
      <p:bldP spid="41" grpId="1"/>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stretch>
            <a:fillRect/>
          </a:stretch>
        </p:blipFill>
        <p:spPr>
          <a:xfrm>
            <a:off x="114300" y="1657350"/>
            <a:ext cx="3616060" cy="5430219"/>
          </a:xfrm>
          <a:prstGeom prst="rect">
            <a:avLst/>
          </a:prstGeom>
        </p:spPr>
      </p:pic>
      <p:sp>
        <p:nvSpPr>
          <p:cNvPr id="44" name="Text Placeholder 3"/>
          <p:cNvSpPr txBox="1">
            <a:spLocks/>
          </p:cNvSpPr>
          <p:nvPr/>
        </p:nvSpPr>
        <p:spPr bwMode="auto">
          <a:xfrm>
            <a:off x="1028700" y="857250"/>
            <a:ext cx="69723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4000" dirty="0" smtClean="0">
                <a:solidFill>
                  <a:schemeClr val="accent1"/>
                </a:solidFill>
                <a:latin typeface="Orly's Font 2" pitchFamily="66" charset="0"/>
              </a:rPr>
              <a:t>0, 1, 2, 3, 4, 5, 6, 7, 8, 9</a:t>
            </a:r>
            <a:endParaRPr lang="en-US" sz="4000" dirty="0">
              <a:solidFill>
                <a:schemeClr val="accent1"/>
              </a:solidFill>
              <a:latin typeface="Orly's Font 2" pitchFamily="66" charset="0"/>
            </a:endParaRPr>
          </a:p>
        </p:txBody>
      </p:sp>
      <p:sp>
        <p:nvSpPr>
          <p:cNvPr id="45" name="Rectangle 44"/>
          <p:cNvSpPr/>
          <p:nvPr/>
        </p:nvSpPr>
        <p:spPr>
          <a:xfrm>
            <a:off x="1090881" y="928307"/>
            <a:ext cx="429376" cy="57150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 name="Rectangle 45"/>
          <p:cNvSpPr/>
          <p:nvPr/>
        </p:nvSpPr>
        <p:spPr>
          <a:xfrm>
            <a:off x="1761822" y="927140"/>
            <a:ext cx="354856" cy="57150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2" name="Group 1"/>
          <p:cNvGrpSpPr/>
          <p:nvPr/>
        </p:nvGrpSpPr>
        <p:grpSpPr>
          <a:xfrm>
            <a:off x="4114800" y="3143250"/>
            <a:ext cx="3930220" cy="1288701"/>
            <a:chOff x="4229100" y="3143250"/>
            <a:chExt cx="2187286" cy="717201"/>
          </a:xfrm>
        </p:grpSpPr>
        <p:pic>
          <p:nvPicPr>
            <p:cNvPr id="47" name="Picture 46"/>
            <p:cNvPicPr>
              <a:picLocks noChangeAspect="1"/>
            </p:cNvPicPr>
            <p:nvPr/>
          </p:nvPicPr>
          <p:blipFill>
            <a:blip r:embed="rId4"/>
            <a:stretch>
              <a:fillRect/>
            </a:stretch>
          </p:blipFill>
          <p:spPr>
            <a:xfrm>
              <a:off x="4229100" y="3143250"/>
              <a:ext cx="358486" cy="260001"/>
            </a:xfrm>
            <a:prstGeom prst="rect">
              <a:avLst/>
            </a:prstGeom>
          </p:spPr>
        </p:pic>
        <p:pic>
          <p:nvPicPr>
            <p:cNvPr id="48" name="Picture 47"/>
            <p:cNvPicPr>
              <a:picLocks noChangeAspect="1"/>
            </p:cNvPicPr>
            <p:nvPr/>
          </p:nvPicPr>
          <p:blipFill>
            <a:blip r:embed="rId4"/>
            <a:stretch>
              <a:fillRect/>
            </a:stretch>
          </p:blipFill>
          <p:spPr>
            <a:xfrm>
              <a:off x="4229100" y="3600450"/>
              <a:ext cx="358486" cy="260001"/>
            </a:xfrm>
            <a:prstGeom prst="rect">
              <a:avLst/>
            </a:prstGeom>
          </p:spPr>
        </p:pic>
        <p:pic>
          <p:nvPicPr>
            <p:cNvPr id="49" name="Picture 48"/>
            <p:cNvPicPr>
              <a:picLocks noChangeAspect="1"/>
            </p:cNvPicPr>
            <p:nvPr/>
          </p:nvPicPr>
          <p:blipFill>
            <a:blip r:embed="rId4"/>
            <a:stretch>
              <a:fillRect/>
            </a:stretch>
          </p:blipFill>
          <p:spPr>
            <a:xfrm>
              <a:off x="4686300" y="3143250"/>
              <a:ext cx="358486" cy="260001"/>
            </a:xfrm>
            <a:prstGeom prst="rect">
              <a:avLst/>
            </a:prstGeom>
          </p:spPr>
        </p:pic>
        <p:pic>
          <p:nvPicPr>
            <p:cNvPr id="50" name="Picture 49"/>
            <p:cNvPicPr>
              <a:picLocks noChangeAspect="1"/>
            </p:cNvPicPr>
            <p:nvPr/>
          </p:nvPicPr>
          <p:blipFill>
            <a:blip r:embed="rId4"/>
            <a:stretch>
              <a:fillRect/>
            </a:stretch>
          </p:blipFill>
          <p:spPr>
            <a:xfrm>
              <a:off x="4686300" y="3600450"/>
              <a:ext cx="358486" cy="260001"/>
            </a:xfrm>
            <a:prstGeom prst="rect">
              <a:avLst/>
            </a:prstGeom>
          </p:spPr>
        </p:pic>
        <p:pic>
          <p:nvPicPr>
            <p:cNvPr id="51" name="Picture 50"/>
            <p:cNvPicPr>
              <a:picLocks noChangeAspect="1"/>
            </p:cNvPicPr>
            <p:nvPr/>
          </p:nvPicPr>
          <p:blipFill>
            <a:blip r:embed="rId4"/>
            <a:stretch>
              <a:fillRect/>
            </a:stretch>
          </p:blipFill>
          <p:spPr>
            <a:xfrm>
              <a:off x="5143500" y="3143250"/>
              <a:ext cx="358486" cy="260001"/>
            </a:xfrm>
            <a:prstGeom prst="rect">
              <a:avLst/>
            </a:prstGeom>
          </p:spPr>
        </p:pic>
        <p:pic>
          <p:nvPicPr>
            <p:cNvPr id="52" name="Picture 51"/>
            <p:cNvPicPr>
              <a:picLocks noChangeAspect="1"/>
            </p:cNvPicPr>
            <p:nvPr/>
          </p:nvPicPr>
          <p:blipFill>
            <a:blip r:embed="rId4"/>
            <a:stretch>
              <a:fillRect/>
            </a:stretch>
          </p:blipFill>
          <p:spPr>
            <a:xfrm>
              <a:off x="5143500" y="3600450"/>
              <a:ext cx="358486" cy="260001"/>
            </a:xfrm>
            <a:prstGeom prst="rect">
              <a:avLst/>
            </a:prstGeom>
          </p:spPr>
        </p:pic>
        <p:pic>
          <p:nvPicPr>
            <p:cNvPr id="53" name="Picture 52"/>
            <p:cNvPicPr>
              <a:picLocks noChangeAspect="1"/>
            </p:cNvPicPr>
            <p:nvPr/>
          </p:nvPicPr>
          <p:blipFill>
            <a:blip r:embed="rId4"/>
            <a:stretch>
              <a:fillRect/>
            </a:stretch>
          </p:blipFill>
          <p:spPr>
            <a:xfrm>
              <a:off x="5600700" y="3143250"/>
              <a:ext cx="358486" cy="260001"/>
            </a:xfrm>
            <a:prstGeom prst="rect">
              <a:avLst/>
            </a:prstGeom>
          </p:spPr>
        </p:pic>
        <p:pic>
          <p:nvPicPr>
            <p:cNvPr id="54" name="Picture 53"/>
            <p:cNvPicPr>
              <a:picLocks noChangeAspect="1"/>
            </p:cNvPicPr>
            <p:nvPr/>
          </p:nvPicPr>
          <p:blipFill>
            <a:blip r:embed="rId4"/>
            <a:stretch>
              <a:fillRect/>
            </a:stretch>
          </p:blipFill>
          <p:spPr>
            <a:xfrm>
              <a:off x="5600700" y="3600450"/>
              <a:ext cx="358486" cy="260001"/>
            </a:xfrm>
            <a:prstGeom prst="rect">
              <a:avLst/>
            </a:prstGeom>
          </p:spPr>
        </p:pic>
        <p:pic>
          <p:nvPicPr>
            <p:cNvPr id="55" name="Picture 54"/>
            <p:cNvPicPr>
              <a:picLocks noChangeAspect="1"/>
            </p:cNvPicPr>
            <p:nvPr/>
          </p:nvPicPr>
          <p:blipFill>
            <a:blip r:embed="rId4"/>
            <a:stretch>
              <a:fillRect/>
            </a:stretch>
          </p:blipFill>
          <p:spPr>
            <a:xfrm>
              <a:off x="6042314" y="3143250"/>
              <a:ext cx="358486" cy="260001"/>
            </a:xfrm>
            <a:prstGeom prst="rect">
              <a:avLst/>
            </a:prstGeom>
          </p:spPr>
        </p:pic>
        <p:pic>
          <p:nvPicPr>
            <p:cNvPr id="56" name="Picture 55"/>
            <p:cNvPicPr>
              <a:picLocks noChangeAspect="1"/>
            </p:cNvPicPr>
            <p:nvPr/>
          </p:nvPicPr>
          <p:blipFill>
            <a:blip r:embed="rId4"/>
            <a:stretch>
              <a:fillRect/>
            </a:stretch>
          </p:blipFill>
          <p:spPr>
            <a:xfrm>
              <a:off x="6057900" y="3600450"/>
              <a:ext cx="358486" cy="260001"/>
            </a:xfrm>
            <a:prstGeom prst="rect">
              <a:avLst/>
            </a:prstGeom>
          </p:spPr>
        </p:pic>
      </p:grpSp>
      <p:sp>
        <p:nvSpPr>
          <p:cNvPr id="67" name="Text Placeholder 3"/>
          <p:cNvSpPr txBox="1">
            <a:spLocks/>
          </p:cNvSpPr>
          <p:nvPr/>
        </p:nvSpPr>
        <p:spPr bwMode="auto">
          <a:xfrm>
            <a:off x="5486400" y="1543050"/>
            <a:ext cx="14859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9600" dirty="0" smtClean="0">
                <a:solidFill>
                  <a:schemeClr val="accent1"/>
                </a:solidFill>
                <a:latin typeface="Orly's Font 2" pitchFamily="66" charset="0"/>
              </a:rPr>
              <a:t>10</a:t>
            </a:r>
            <a:endParaRPr lang="en-US" sz="9600" dirty="0">
              <a:solidFill>
                <a:schemeClr val="accent1"/>
              </a:solidFill>
              <a:latin typeface="Orly's Font 2" pitchFamily="66" charset="0"/>
            </a:endParaRPr>
          </a:p>
        </p:txBody>
      </p:sp>
    </p:spTree>
    <p:extLst>
      <p:ext uri="{BB962C8B-B14F-4D97-AF65-F5344CB8AC3E}">
        <p14:creationId xmlns:p14="http://schemas.microsoft.com/office/powerpoint/2010/main" val="3866764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type="lt">
                                    <p:tmAbs val="80"/>
                                  </p:iterate>
                                  <p:childTnLst>
                                    <p:set>
                                      <p:cBhvr>
                                        <p:cTn id="16" dur="1" fill="hold">
                                          <p:stCondLst>
                                            <p:cond delay="0"/>
                                          </p:stCondLst>
                                        </p:cTn>
                                        <p:tgtEl>
                                          <p:spTgt spid="6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500"/>
                                        <p:tgtEl>
                                          <p:spTgt spid="4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animBg="1"/>
      <p:bldP spid="46" grpId="0" animBg="1"/>
      <p:bldP spid="67" grpId="0"/>
    </p:bldLst>
  </p:timing>
</p:sld>
</file>

<file path=ppt/theme/theme1.xml><?xml version="1.0" encoding="utf-8"?>
<a:theme xmlns:a="http://schemas.openxmlformats.org/drawingml/2006/main" name="Lesson Slides Even Odd Lesson 2a">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Lesson Slides Even Odd Lesson 2a.pptx</Template>
  <TotalTime>14146</TotalTime>
  <Words>378</Words>
  <Application>Microsoft Office PowerPoint</Application>
  <PresentationFormat>On-screen Show (16:9)</PresentationFormat>
  <Paragraphs>102</Paragraphs>
  <Slides>15</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Arial</vt:lpstr>
      <vt:lpstr>Orly's Font</vt:lpstr>
      <vt:lpstr>Courier New</vt:lpstr>
      <vt:lpstr>Wingdings</vt:lpstr>
      <vt:lpstr>Calibri</vt:lpstr>
      <vt:lpstr>Orly's Font 2</vt:lpstr>
      <vt:lpstr>Verdana</vt:lpstr>
      <vt:lpstr>Lesson Slides Even Odd Lesson 2a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361</cp:revision>
  <dcterms:created xsi:type="dcterms:W3CDTF">2011-06-12T17:04:43Z</dcterms:created>
  <dcterms:modified xsi:type="dcterms:W3CDTF">2015-06-07T14:32:36Z</dcterms:modified>
</cp:coreProperties>
</file>